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60" r:id="rId7"/>
    <p:sldId id="268" r:id="rId8"/>
    <p:sldId id="259" r:id="rId9"/>
    <p:sldId id="261" r:id="rId10"/>
    <p:sldId id="263" r:id="rId11"/>
    <p:sldId id="265" r:id="rId12"/>
    <p:sldId id="267" r:id="rId13"/>
    <p:sldId id="26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11" autoAdjust="0"/>
    <p:restoredTop sz="50000"/>
  </p:normalViewPr>
  <p:slideViewPr>
    <p:cSldViewPr snapToGrid="0">
      <p:cViewPr varScale="1">
        <p:scale>
          <a:sx n="49" d="100"/>
          <a:sy n="49" d="100"/>
        </p:scale>
        <p:origin x="136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F7844-F284-8E4E-8C9E-0F5AA2F25922}" type="datetimeFigureOut">
              <a:rPr lang="nl-NL" smtClean="0"/>
              <a:t>25-10-2021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B88EC-BC45-3D48-8409-0A5EAE0FE395}" type="slidenum">
              <a:rPr lang="nl-NL" smtClean="0"/>
              <a:t>‹nr.›</a:t>
            </a:fld>
            <a:endParaRPr lang="nl-NL"/>
          </a:p>
        </p:txBody>
      </p:sp>
    </p:spTree>
    <p:extLst>
      <p:ext uri="{BB962C8B-B14F-4D97-AF65-F5344CB8AC3E}">
        <p14:creationId xmlns:p14="http://schemas.microsoft.com/office/powerpoint/2010/main" val="139824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FAB88EC-BC45-3D48-8409-0A5EAE0FE395}" type="slidenum">
              <a:rPr lang="nl-NL" smtClean="0"/>
              <a:t>5</a:t>
            </a:fld>
            <a:endParaRPr lang="nl-NL"/>
          </a:p>
        </p:txBody>
      </p:sp>
    </p:spTree>
    <p:extLst>
      <p:ext uri="{BB962C8B-B14F-4D97-AF65-F5344CB8AC3E}">
        <p14:creationId xmlns:p14="http://schemas.microsoft.com/office/powerpoint/2010/main" val="46494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C9851-07B9-4729-8578-62074374383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63EAA0D-DEDD-40BB-A801-2BF73F9C47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8FDE2E2-FF8B-4069-A4D3-F252C0CC69F1}"/>
              </a:ext>
            </a:extLst>
          </p:cNvPr>
          <p:cNvSpPr>
            <a:spLocks noGrp="1"/>
          </p:cNvSpPr>
          <p:nvPr>
            <p:ph type="dt" sz="half" idx="10"/>
          </p:nvPr>
        </p:nvSpPr>
        <p:spPr/>
        <p:txBody>
          <a:bodyPr/>
          <a:lstStyle/>
          <a:p>
            <a:fld id="{58828322-D4A1-4F46-A57A-B1F4E27C0D07}" type="datetimeFigureOut">
              <a:rPr lang="nl-NL" smtClean="0"/>
              <a:t>25-10-2021</a:t>
            </a:fld>
            <a:endParaRPr lang="nl-NL"/>
          </a:p>
        </p:txBody>
      </p:sp>
      <p:sp>
        <p:nvSpPr>
          <p:cNvPr id="5" name="Tijdelijke aanduiding voor voettekst 4">
            <a:extLst>
              <a:ext uri="{FF2B5EF4-FFF2-40B4-BE49-F238E27FC236}">
                <a16:creationId xmlns:a16="http://schemas.microsoft.com/office/drawing/2014/main" id="{B4F380C0-5297-40DC-B90B-88088754DE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87FEC0-E6B2-4B5D-8329-A3D604231470}"/>
              </a:ext>
            </a:extLst>
          </p:cNvPr>
          <p:cNvSpPr>
            <a:spLocks noGrp="1"/>
          </p:cNvSpPr>
          <p:nvPr>
            <p:ph type="sldNum" sz="quarter" idx="12"/>
          </p:nvPr>
        </p:nvSpPr>
        <p:spPr/>
        <p:txBody>
          <a:bodyPr/>
          <a:lstStyle/>
          <a:p>
            <a:fld id="{2B3B568E-3D6E-4140-9F27-66511F626CF2}" type="slidenum">
              <a:rPr lang="nl-NL" smtClean="0"/>
              <a:t>‹nr.›</a:t>
            </a:fld>
            <a:endParaRPr lang="nl-NL"/>
          </a:p>
        </p:txBody>
      </p:sp>
    </p:spTree>
    <p:extLst>
      <p:ext uri="{BB962C8B-B14F-4D97-AF65-F5344CB8AC3E}">
        <p14:creationId xmlns:p14="http://schemas.microsoft.com/office/powerpoint/2010/main" val="151316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4C585-0E9F-4F88-A6FA-60BD8C9FDF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BDE9A37-168E-4F41-8ED4-85768151BFB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179A1A9-A785-4EF8-A347-8F305EAF8D7A}"/>
              </a:ext>
            </a:extLst>
          </p:cNvPr>
          <p:cNvSpPr>
            <a:spLocks noGrp="1"/>
          </p:cNvSpPr>
          <p:nvPr>
            <p:ph type="dt" sz="half" idx="10"/>
          </p:nvPr>
        </p:nvSpPr>
        <p:spPr/>
        <p:txBody>
          <a:bodyPr/>
          <a:lstStyle/>
          <a:p>
            <a:fld id="{58828322-D4A1-4F46-A57A-B1F4E27C0D07}" type="datetimeFigureOut">
              <a:rPr lang="nl-NL" smtClean="0"/>
              <a:t>25-10-2021</a:t>
            </a:fld>
            <a:endParaRPr lang="nl-NL"/>
          </a:p>
        </p:txBody>
      </p:sp>
      <p:sp>
        <p:nvSpPr>
          <p:cNvPr id="5" name="Tijdelijke aanduiding voor voettekst 4">
            <a:extLst>
              <a:ext uri="{FF2B5EF4-FFF2-40B4-BE49-F238E27FC236}">
                <a16:creationId xmlns:a16="http://schemas.microsoft.com/office/drawing/2014/main" id="{EAE34FDC-AD23-46BC-A8D3-599E513909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9574BB-3963-4DBC-B4C2-E82F3C0079A8}"/>
              </a:ext>
            </a:extLst>
          </p:cNvPr>
          <p:cNvSpPr>
            <a:spLocks noGrp="1"/>
          </p:cNvSpPr>
          <p:nvPr>
            <p:ph type="sldNum" sz="quarter" idx="12"/>
          </p:nvPr>
        </p:nvSpPr>
        <p:spPr/>
        <p:txBody>
          <a:bodyPr/>
          <a:lstStyle/>
          <a:p>
            <a:fld id="{2B3B568E-3D6E-4140-9F27-66511F626CF2}" type="slidenum">
              <a:rPr lang="nl-NL" smtClean="0"/>
              <a:t>‹nr.›</a:t>
            </a:fld>
            <a:endParaRPr lang="nl-NL"/>
          </a:p>
        </p:txBody>
      </p:sp>
    </p:spTree>
    <p:extLst>
      <p:ext uri="{BB962C8B-B14F-4D97-AF65-F5344CB8AC3E}">
        <p14:creationId xmlns:p14="http://schemas.microsoft.com/office/powerpoint/2010/main" val="130840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57F7DFD-F55D-4B92-8C3C-485404CE61A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3897AB-CB92-47F5-A8C4-FD84057D649A}"/>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621B4C-D88A-4BE2-B78E-4BD019CAD2A7}"/>
              </a:ext>
            </a:extLst>
          </p:cNvPr>
          <p:cNvSpPr>
            <a:spLocks noGrp="1"/>
          </p:cNvSpPr>
          <p:nvPr>
            <p:ph type="dt" sz="half" idx="10"/>
          </p:nvPr>
        </p:nvSpPr>
        <p:spPr/>
        <p:txBody>
          <a:bodyPr/>
          <a:lstStyle/>
          <a:p>
            <a:fld id="{58828322-D4A1-4F46-A57A-B1F4E27C0D07}" type="datetimeFigureOut">
              <a:rPr lang="nl-NL" smtClean="0"/>
              <a:t>25-10-2021</a:t>
            </a:fld>
            <a:endParaRPr lang="nl-NL"/>
          </a:p>
        </p:txBody>
      </p:sp>
      <p:sp>
        <p:nvSpPr>
          <p:cNvPr id="5" name="Tijdelijke aanduiding voor voettekst 4">
            <a:extLst>
              <a:ext uri="{FF2B5EF4-FFF2-40B4-BE49-F238E27FC236}">
                <a16:creationId xmlns:a16="http://schemas.microsoft.com/office/drawing/2014/main" id="{054626F4-FDAD-413A-B9C4-33F6DE5FA5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F71936-469C-4239-BFCE-5A23F354B854}"/>
              </a:ext>
            </a:extLst>
          </p:cNvPr>
          <p:cNvSpPr>
            <a:spLocks noGrp="1"/>
          </p:cNvSpPr>
          <p:nvPr>
            <p:ph type="sldNum" sz="quarter" idx="12"/>
          </p:nvPr>
        </p:nvSpPr>
        <p:spPr/>
        <p:txBody>
          <a:bodyPr/>
          <a:lstStyle/>
          <a:p>
            <a:fld id="{2B3B568E-3D6E-4140-9F27-66511F626CF2}" type="slidenum">
              <a:rPr lang="nl-NL" smtClean="0"/>
              <a:t>‹nr.›</a:t>
            </a:fld>
            <a:endParaRPr lang="nl-NL"/>
          </a:p>
        </p:txBody>
      </p:sp>
    </p:spTree>
    <p:extLst>
      <p:ext uri="{BB962C8B-B14F-4D97-AF65-F5344CB8AC3E}">
        <p14:creationId xmlns:p14="http://schemas.microsoft.com/office/powerpoint/2010/main" val="350827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D3146-CD47-4090-AEB9-929826AA1F2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4F6145-6807-4DE9-9CC0-C9F92E06E28C}"/>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A8EAA7-7208-419A-A840-DEACECC9F19E}"/>
              </a:ext>
            </a:extLst>
          </p:cNvPr>
          <p:cNvSpPr>
            <a:spLocks noGrp="1"/>
          </p:cNvSpPr>
          <p:nvPr>
            <p:ph type="dt" sz="half" idx="10"/>
          </p:nvPr>
        </p:nvSpPr>
        <p:spPr/>
        <p:txBody>
          <a:bodyPr/>
          <a:lstStyle/>
          <a:p>
            <a:fld id="{58828322-D4A1-4F46-A57A-B1F4E27C0D07}" type="datetimeFigureOut">
              <a:rPr lang="nl-NL" smtClean="0"/>
              <a:t>25-10-2021</a:t>
            </a:fld>
            <a:endParaRPr lang="nl-NL"/>
          </a:p>
        </p:txBody>
      </p:sp>
      <p:sp>
        <p:nvSpPr>
          <p:cNvPr id="5" name="Tijdelijke aanduiding voor voettekst 4">
            <a:extLst>
              <a:ext uri="{FF2B5EF4-FFF2-40B4-BE49-F238E27FC236}">
                <a16:creationId xmlns:a16="http://schemas.microsoft.com/office/drawing/2014/main" id="{2CA9E629-1631-4503-9ECA-37B8CE341D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42E4AE-F5FE-49E7-96EF-552D9B1C46E2}"/>
              </a:ext>
            </a:extLst>
          </p:cNvPr>
          <p:cNvSpPr>
            <a:spLocks noGrp="1"/>
          </p:cNvSpPr>
          <p:nvPr>
            <p:ph type="sldNum" sz="quarter" idx="12"/>
          </p:nvPr>
        </p:nvSpPr>
        <p:spPr/>
        <p:txBody>
          <a:bodyPr/>
          <a:lstStyle/>
          <a:p>
            <a:fld id="{2B3B568E-3D6E-4140-9F27-66511F626CF2}" type="slidenum">
              <a:rPr lang="nl-NL" smtClean="0"/>
              <a:t>‹nr.›</a:t>
            </a:fld>
            <a:endParaRPr lang="nl-NL"/>
          </a:p>
        </p:txBody>
      </p:sp>
    </p:spTree>
    <p:extLst>
      <p:ext uri="{BB962C8B-B14F-4D97-AF65-F5344CB8AC3E}">
        <p14:creationId xmlns:p14="http://schemas.microsoft.com/office/powerpoint/2010/main" val="142183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05239-34A4-41E5-B8BF-4E3E2C51906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8C1FA83-8CD3-4DF2-A16A-484A96254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0A33B8D-0B9F-4549-ABBE-560C61574C59}"/>
              </a:ext>
            </a:extLst>
          </p:cNvPr>
          <p:cNvSpPr>
            <a:spLocks noGrp="1"/>
          </p:cNvSpPr>
          <p:nvPr>
            <p:ph type="dt" sz="half" idx="10"/>
          </p:nvPr>
        </p:nvSpPr>
        <p:spPr/>
        <p:txBody>
          <a:bodyPr/>
          <a:lstStyle/>
          <a:p>
            <a:fld id="{58828322-D4A1-4F46-A57A-B1F4E27C0D07}" type="datetimeFigureOut">
              <a:rPr lang="nl-NL" smtClean="0"/>
              <a:t>25-10-2021</a:t>
            </a:fld>
            <a:endParaRPr lang="nl-NL"/>
          </a:p>
        </p:txBody>
      </p:sp>
      <p:sp>
        <p:nvSpPr>
          <p:cNvPr id="5" name="Tijdelijke aanduiding voor voettekst 4">
            <a:extLst>
              <a:ext uri="{FF2B5EF4-FFF2-40B4-BE49-F238E27FC236}">
                <a16:creationId xmlns:a16="http://schemas.microsoft.com/office/drawing/2014/main" id="{9999214D-1457-4A81-BE90-CBB0553E63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1E0C11-72D1-4CAF-B17C-DAD92880AFF3}"/>
              </a:ext>
            </a:extLst>
          </p:cNvPr>
          <p:cNvSpPr>
            <a:spLocks noGrp="1"/>
          </p:cNvSpPr>
          <p:nvPr>
            <p:ph type="sldNum" sz="quarter" idx="12"/>
          </p:nvPr>
        </p:nvSpPr>
        <p:spPr/>
        <p:txBody>
          <a:bodyPr/>
          <a:lstStyle/>
          <a:p>
            <a:fld id="{2B3B568E-3D6E-4140-9F27-66511F626CF2}" type="slidenum">
              <a:rPr lang="nl-NL" smtClean="0"/>
              <a:t>‹nr.›</a:t>
            </a:fld>
            <a:endParaRPr lang="nl-NL"/>
          </a:p>
        </p:txBody>
      </p:sp>
    </p:spTree>
    <p:extLst>
      <p:ext uri="{BB962C8B-B14F-4D97-AF65-F5344CB8AC3E}">
        <p14:creationId xmlns:p14="http://schemas.microsoft.com/office/powerpoint/2010/main" val="374107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ACEC1-0D22-4D12-A693-9997EC1F8C6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7093BB-B4D9-46EC-A3DE-E31767744F75}"/>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89AE75C-0E33-43FA-BA83-E0AC08A4793C}"/>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58E046D-52D7-484A-BFDE-C47F355C9C8F}"/>
              </a:ext>
            </a:extLst>
          </p:cNvPr>
          <p:cNvSpPr>
            <a:spLocks noGrp="1"/>
          </p:cNvSpPr>
          <p:nvPr>
            <p:ph type="dt" sz="half" idx="10"/>
          </p:nvPr>
        </p:nvSpPr>
        <p:spPr/>
        <p:txBody>
          <a:bodyPr/>
          <a:lstStyle/>
          <a:p>
            <a:fld id="{58828322-D4A1-4F46-A57A-B1F4E27C0D07}" type="datetimeFigureOut">
              <a:rPr lang="nl-NL" smtClean="0"/>
              <a:t>25-10-2021</a:t>
            </a:fld>
            <a:endParaRPr lang="nl-NL"/>
          </a:p>
        </p:txBody>
      </p:sp>
      <p:sp>
        <p:nvSpPr>
          <p:cNvPr id="6" name="Tijdelijke aanduiding voor voettekst 5">
            <a:extLst>
              <a:ext uri="{FF2B5EF4-FFF2-40B4-BE49-F238E27FC236}">
                <a16:creationId xmlns:a16="http://schemas.microsoft.com/office/drawing/2014/main" id="{B300CC27-A6A2-4E9E-B7E6-B28C2A9088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627BC2-3178-4206-AB2D-0725D377419B}"/>
              </a:ext>
            </a:extLst>
          </p:cNvPr>
          <p:cNvSpPr>
            <a:spLocks noGrp="1"/>
          </p:cNvSpPr>
          <p:nvPr>
            <p:ph type="sldNum" sz="quarter" idx="12"/>
          </p:nvPr>
        </p:nvSpPr>
        <p:spPr/>
        <p:txBody>
          <a:bodyPr/>
          <a:lstStyle/>
          <a:p>
            <a:fld id="{2B3B568E-3D6E-4140-9F27-66511F626CF2}" type="slidenum">
              <a:rPr lang="nl-NL" smtClean="0"/>
              <a:t>‹nr.›</a:t>
            </a:fld>
            <a:endParaRPr lang="nl-NL"/>
          </a:p>
        </p:txBody>
      </p:sp>
    </p:spTree>
    <p:extLst>
      <p:ext uri="{BB962C8B-B14F-4D97-AF65-F5344CB8AC3E}">
        <p14:creationId xmlns:p14="http://schemas.microsoft.com/office/powerpoint/2010/main" val="85343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8A303-FF71-43F0-9AC4-8F880578D70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A9DF033-5070-4B0D-8E7F-282059F9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F89633F-FA87-4750-BB47-8C10E847767F}"/>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4B63B43-F7C2-4073-B856-6F3FF7780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E2FA1CE0-4394-4A4D-A5FC-D50FAD02536B}"/>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C999307-0389-4A92-B79F-4FE524A6BDB0}"/>
              </a:ext>
            </a:extLst>
          </p:cNvPr>
          <p:cNvSpPr>
            <a:spLocks noGrp="1"/>
          </p:cNvSpPr>
          <p:nvPr>
            <p:ph type="dt" sz="half" idx="10"/>
          </p:nvPr>
        </p:nvSpPr>
        <p:spPr/>
        <p:txBody>
          <a:bodyPr/>
          <a:lstStyle/>
          <a:p>
            <a:fld id="{58828322-D4A1-4F46-A57A-B1F4E27C0D07}" type="datetimeFigureOut">
              <a:rPr lang="nl-NL" smtClean="0"/>
              <a:t>25-10-2021</a:t>
            </a:fld>
            <a:endParaRPr lang="nl-NL"/>
          </a:p>
        </p:txBody>
      </p:sp>
      <p:sp>
        <p:nvSpPr>
          <p:cNvPr id="8" name="Tijdelijke aanduiding voor voettekst 7">
            <a:extLst>
              <a:ext uri="{FF2B5EF4-FFF2-40B4-BE49-F238E27FC236}">
                <a16:creationId xmlns:a16="http://schemas.microsoft.com/office/drawing/2014/main" id="{EAEE1DEC-A6B2-42DD-951A-B07A2F36368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63A8879-9861-455B-A592-5742E9D8A2AB}"/>
              </a:ext>
            </a:extLst>
          </p:cNvPr>
          <p:cNvSpPr>
            <a:spLocks noGrp="1"/>
          </p:cNvSpPr>
          <p:nvPr>
            <p:ph type="sldNum" sz="quarter" idx="12"/>
          </p:nvPr>
        </p:nvSpPr>
        <p:spPr/>
        <p:txBody>
          <a:bodyPr/>
          <a:lstStyle/>
          <a:p>
            <a:fld id="{2B3B568E-3D6E-4140-9F27-66511F626CF2}" type="slidenum">
              <a:rPr lang="nl-NL" smtClean="0"/>
              <a:t>‹nr.›</a:t>
            </a:fld>
            <a:endParaRPr lang="nl-NL"/>
          </a:p>
        </p:txBody>
      </p:sp>
    </p:spTree>
    <p:extLst>
      <p:ext uri="{BB962C8B-B14F-4D97-AF65-F5344CB8AC3E}">
        <p14:creationId xmlns:p14="http://schemas.microsoft.com/office/powerpoint/2010/main" val="256653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C8194-D3EB-4E96-83D2-E6A5D34FF1D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4F68A6B-44DE-487A-A1C5-8238A28975F7}"/>
              </a:ext>
            </a:extLst>
          </p:cNvPr>
          <p:cNvSpPr>
            <a:spLocks noGrp="1"/>
          </p:cNvSpPr>
          <p:nvPr>
            <p:ph type="dt" sz="half" idx="10"/>
          </p:nvPr>
        </p:nvSpPr>
        <p:spPr/>
        <p:txBody>
          <a:bodyPr/>
          <a:lstStyle/>
          <a:p>
            <a:fld id="{58828322-D4A1-4F46-A57A-B1F4E27C0D07}" type="datetimeFigureOut">
              <a:rPr lang="nl-NL" smtClean="0"/>
              <a:t>25-10-2021</a:t>
            </a:fld>
            <a:endParaRPr lang="nl-NL"/>
          </a:p>
        </p:txBody>
      </p:sp>
      <p:sp>
        <p:nvSpPr>
          <p:cNvPr id="4" name="Tijdelijke aanduiding voor voettekst 3">
            <a:extLst>
              <a:ext uri="{FF2B5EF4-FFF2-40B4-BE49-F238E27FC236}">
                <a16:creationId xmlns:a16="http://schemas.microsoft.com/office/drawing/2014/main" id="{D025DF96-D669-47D6-89C7-2E7DAA6F865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E0D83AA-53BB-44D8-BD5C-2F92638BA90D}"/>
              </a:ext>
            </a:extLst>
          </p:cNvPr>
          <p:cNvSpPr>
            <a:spLocks noGrp="1"/>
          </p:cNvSpPr>
          <p:nvPr>
            <p:ph type="sldNum" sz="quarter" idx="12"/>
          </p:nvPr>
        </p:nvSpPr>
        <p:spPr/>
        <p:txBody>
          <a:bodyPr/>
          <a:lstStyle/>
          <a:p>
            <a:fld id="{2B3B568E-3D6E-4140-9F27-66511F626CF2}" type="slidenum">
              <a:rPr lang="nl-NL" smtClean="0"/>
              <a:t>‹nr.›</a:t>
            </a:fld>
            <a:endParaRPr lang="nl-NL"/>
          </a:p>
        </p:txBody>
      </p:sp>
    </p:spTree>
    <p:extLst>
      <p:ext uri="{BB962C8B-B14F-4D97-AF65-F5344CB8AC3E}">
        <p14:creationId xmlns:p14="http://schemas.microsoft.com/office/powerpoint/2010/main" val="359777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931B242-5215-4AE2-8D17-F19CA8492290}"/>
              </a:ext>
            </a:extLst>
          </p:cNvPr>
          <p:cNvSpPr>
            <a:spLocks noGrp="1"/>
          </p:cNvSpPr>
          <p:nvPr>
            <p:ph type="dt" sz="half" idx="10"/>
          </p:nvPr>
        </p:nvSpPr>
        <p:spPr/>
        <p:txBody>
          <a:bodyPr/>
          <a:lstStyle/>
          <a:p>
            <a:fld id="{58828322-D4A1-4F46-A57A-B1F4E27C0D07}" type="datetimeFigureOut">
              <a:rPr lang="nl-NL" smtClean="0"/>
              <a:t>25-10-2021</a:t>
            </a:fld>
            <a:endParaRPr lang="nl-NL"/>
          </a:p>
        </p:txBody>
      </p:sp>
      <p:sp>
        <p:nvSpPr>
          <p:cNvPr id="3" name="Tijdelijke aanduiding voor voettekst 2">
            <a:extLst>
              <a:ext uri="{FF2B5EF4-FFF2-40B4-BE49-F238E27FC236}">
                <a16:creationId xmlns:a16="http://schemas.microsoft.com/office/drawing/2014/main" id="{524429E9-FE9B-4FA0-B557-09CE7B2BA4B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4AF38A3-E512-4B47-B4F8-F946A09295AE}"/>
              </a:ext>
            </a:extLst>
          </p:cNvPr>
          <p:cNvSpPr>
            <a:spLocks noGrp="1"/>
          </p:cNvSpPr>
          <p:nvPr>
            <p:ph type="sldNum" sz="quarter" idx="12"/>
          </p:nvPr>
        </p:nvSpPr>
        <p:spPr/>
        <p:txBody>
          <a:bodyPr/>
          <a:lstStyle/>
          <a:p>
            <a:fld id="{2B3B568E-3D6E-4140-9F27-66511F626CF2}" type="slidenum">
              <a:rPr lang="nl-NL" smtClean="0"/>
              <a:t>‹nr.›</a:t>
            </a:fld>
            <a:endParaRPr lang="nl-NL"/>
          </a:p>
        </p:txBody>
      </p:sp>
    </p:spTree>
    <p:extLst>
      <p:ext uri="{BB962C8B-B14F-4D97-AF65-F5344CB8AC3E}">
        <p14:creationId xmlns:p14="http://schemas.microsoft.com/office/powerpoint/2010/main" val="19528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90526-C6F7-4CFE-998A-AB337FEA95C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2187DBE-9B60-4AC2-B43C-8B81FF3E0F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C10EF58-AD47-45BA-9B67-6B4A10491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B862005-0CE0-4E62-81FC-A7293535616F}"/>
              </a:ext>
            </a:extLst>
          </p:cNvPr>
          <p:cNvSpPr>
            <a:spLocks noGrp="1"/>
          </p:cNvSpPr>
          <p:nvPr>
            <p:ph type="dt" sz="half" idx="10"/>
          </p:nvPr>
        </p:nvSpPr>
        <p:spPr/>
        <p:txBody>
          <a:bodyPr/>
          <a:lstStyle/>
          <a:p>
            <a:fld id="{58828322-D4A1-4F46-A57A-B1F4E27C0D07}" type="datetimeFigureOut">
              <a:rPr lang="nl-NL" smtClean="0"/>
              <a:t>25-10-2021</a:t>
            </a:fld>
            <a:endParaRPr lang="nl-NL"/>
          </a:p>
        </p:txBody>
      </p:sp>
      <p:sp>
        <p:nvSpPr>
          <p:cNvPr id="6" name="Tijdelijke aanduiding voor voettekst 5">
            <a:extLst>
              <a:ext uri="{FF2B5EF4-FFF2-40B4-BE49-F238E27FC236}">
                <a16:creationId xmlns:a16="http://schemas.microsoft.com/office/drawing/2014/main" id="{FF7D614D-33FD-4945-B82D-FF253D86804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9F0D9E8-57DB-44BC-98D3-B2DA0D1183B6}"/>
              </a:ext>
            </a:extLst>
          </p:cNvPr>
          <p:cNvSpPr>
            <a:spLocks noGrp="1"/>
          </p:cNvSpPr>
          <p:nvPr>
            <p:ph type="sldNum" sz="quarter" idx="12"/>
          </p:nvPr>
        </p:nvSpPr>
        <p:spPr/>
        <p:txBody>
          <a:bodyPr/>
          <a:lstStyle/>
          <a:p>
            <a:fld id="{2B3B568E-3D6E-4140-9F27-66511F626CF2}" type="slidenum">
              <a:rPr lang="nl-NL" smtClean="0"/>
              <a:t>‹nr.›</a:t>
            </a:fld>
            <a:endParaRPr lang="nl-NL"/>
          </a:p>
        </p:txBody>
      </p:sp>
    </p:spTree>
    <p:extLst>
      <p:ext uri="{BB962C8B-B14F-4D97-AF65-F5344CB8AC3E}">
        <p14:creationId xmlns:p14="http://schemas.microsoft.com/office/powerpoint/2010/main" val="136329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4DA5C-75BF-4BC6-95E8-7ED7B630134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6E2D705-0C3E-4D71-ABDD-E96E2BA19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5BFE91A-BF45-48D0-BBA7-F50E8CCF3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C21C691-D993-422E-BD4B-72545C89570C}"/>
              </a:ext>
            </a:extLst>
          </p:cNvPr>
          <p:cNvSpPr>
            <a:spLocks noGrp="1"/>
          </p:cNvSpPr>
          <p:nvPr>
            <p:ph type="dt" sz="half" idx="10"/>
          </p:nvPr>
        </p:nvSpPr>
        <p:spPr/>
        <p:txBody>
          <a:bodyPr/>
          <a:lstStyle/>
          <a:p>
            <a:fld id="{58828322-D4A1-4F46-A57A-B1F4E27C0D07}" type="datetimeFigureOut">
              <a:rPr lang="nl-NL" smtClean="0"/>
              <a:t>25-10-2021</a:t>
            </a:fld>
            <a:endParaRPr lang="nl-NL"/>
          </a:p>
        </p:txBody>
      </p:sp>
      <p:sp>
        <p:nvSpPr>
          <p:cNvPr id="6" name="Tijdelijke aanduiding voor voettekst 5">
            <a:extLst>
              <a:ext uri="{FF2B5EF4-FFF2-40B4-BE49-F238E27FC236}">
                <a16:creationId xmlns:a16="http://schemas.microsoft.com/office/drawing/2014/main" id="{1CB4DA27-7184-497C-B250-622455E3D6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4478FF8-9ED5-4F07-A46C-BE80FA132040}"/>
              </a:ext>
            </a:extLst>
          </p:cNvPr>
          <p:cNvSpPr>
            <a:spLocks noGrp="1"/>
          </p:cNvSpPr>
          <p:nvPr>
            <p:ph type="sldNum" sz="quarter" idx="12"/>
          </p:nvPr>
        </p:nvSpPr>
        <p:spPr/>
        <p:txBody>
          <a:bodyPr/>
          <a:lstStyle/>
          <a:p>
            <a:fld id="{2B3B568E-3D6E-4140-9F27-66511F626CF2}" type="slidenum">
              <a:rPr lang="nl-NL" smtClean="0"/>
              <a:t>‹nr.›</a:t>
            </a:fld>
            <a:endParaRPr lang="nl-NL"/>
          </a:p>
        </p:txBody>
      </p:sp>
    </p:spTree>
    <p:extLst>
      <p:ext uri="{BB962C8B-B14F-4D97-AF65-F5344CB8AC3E}">
        <p14:creationId xmlns:p14="http://schemas.microsoft.com/office/powerpoint/2010/main" val="144071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6000"/>
            <a:lum/>
          </a:blip>
          <a:srcRect/>
          <a:stretch>
            <a:fillRect l="-9000" r="-9000"/>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B28BCB5-59A8-4CEC-850A-C6798F3C5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68DD0EE-B772-4D83-9D5C-17CE48887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237A50-7962-4A72-9CCE-FA5766F02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28322-D4A1-4F46-A57A-B1F4E27C0D07}" type="datetimeFigureOut">
              <a:rPr lang="nl-NL" smtClean="0"/>
              <a:t>25-10-2021</a:t>
            </a:fld>
            <a:endParaRPr lang="nl-NL"/>
          </a:p>
        </p:txBody>
      </p:sp>
      <p:sp>
        <p:nvSpPr>
          <p:cNvPr id="5" name="Tijdelijke aanduiding voor voettekst 4">
            <a:extLst>
              <a:ext uri="{FF2B5EF4-FFF2-40B4-BE49-F238E27FC236}">
                <a16:creationId xmlns:a16="http://schemas.microsoft.com/office/drawing/2014/main" id="{5CB94529-080E-49C7-A9BE-79958106D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6ABC475-2945-4A5F-8390-1504705526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B568E-3D6E-4140-9F27-66511F626CF2}" type="slidenum">
              <a:rPr lang="nl-NL" smtClean="0"/>
              <a:t>‹nr.›</a:t>
            </a:fld>
            <a:endParaRPr lang="nl-NL"/>
          </a:p>
        </p:txBody>
      </p:sp>
    </p:spTree>
    <p:extLst>
      <p:ext uri="{BB962C8B-B14F-4D97-AF65-F5344CB8AC3E}">
        <p14:creationId xmlns:p14="http://schemas.microsoft.com/office/powerpoint/2010/main" val="397152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F9E62ECC-32F9-46C6-ABD1-1904C85BDA4C}"/>
              </a:ext>
            </a:extLst>
          </p:cNvPr>
          <p:cNvSpPr/>
          <p:nvPr/>
        </p:nvSpPr>
        <p:spPr>
          <a:xfrm>
            <a:off x="0" y="1122362"/>
            <a:ext cx="10942320" cy="6629717"/>
          </a:xfrm>
          <a:prstGeom prst="round1Rect">
            <a:avLst/>
          </a:prstGeom>
          <a:solidFill>
            <a:srgbClr val="66C1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A864CB22-E151-44B7-BDE5-E320A5B0D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560" y="2316163"/>
            <a:ext cx="3820333" cy="3769876"/>
          </a:xfrm>
          <a:prstGeom prst="rect">
            <a:avLst/>
          </a:prstGeom>
        </p:spPr>
      </p:pic>
    </p:spTree>
    <p:extLst>
      <p:ext uri="{BB962C8B-B14F-4D97-AF65-F5344CB8AC3E}">
        <p14:creationId xmlns:p14="http://schemas.microsoft.com/office/powerpoint/2010/main" val="357034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F9E62ECC-32F9-46C6-ABD1-1904C85BDA4C}"/>
              </a:ext>
            </a:extLst>
          </p:cNvPr>
          <p:cNvSpPr/>
          <p:nvPr/>
        </p:nvSpPr>
        <p:spPr>
          <a:xfrm>
            <a:off x="0" y="1122362"/>
            <a:ext cx="10942320" cy="6629717"/>
          </a:xfrm>
          <a:prstGeom prst="round1Rect">
            <a:avLst/>
          </a:prstGeom>
          <a:solidFill>
            <a:srgbClr val="66C1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C19DDC-3FAD-42D1-AA31-66D9310963A4}"/>
              </a:ext>
            </a:extLst>
          </p:cNvPr>
          <p:cNvSpPr>
            <a:spLocks noGrp="1"/>
          </p:cNvSpPr>
          <p:nvPr>
            <p:ph type="ctrTitle"/>
          </p:nvPr>
        </p:nvSpPr>
        <p:spPr/>
        <p:txBody>
          <a:bodyPr/>
          <a:lstStyle/>
          <a:p>
            <a:pPr algn="l"/>
            <a:r>
              <a:rPr lang="nl-NL" dirty="0"/>
              <a:t>Bedankt!</a:t>
            </a:r>
          </a:p>
        </p:txBody>
      </p:sp>
      <p:sp>
        <p:nvSpPr>
          <p:cNvPr id="3" name="Ondertitel 2">
            <a:extLst>
              <a:ext uri="{FF2B5EF4-FFF2-40B4-BE49-F238E27FC236}">
                <a16:creationId xmlns:a16="http://schemas.microsoft.com/office/drawing/2014/main" id="{9FDCA8B3-6CDD-46E9-A396-4ED50BF5E029}"/>
              </a:ext>
            </a:extLst>
          </p:cNvPr>
          <p:cNvSpPr>
            <a:spLocks noGrp="1"/>
          </p:cNvSpPr>
          <p:nvPr>
            <p:ph type="subTitle" idx="1"/>
          </p:nvPr>
        </p:nvSpPr>
        <p:spPr>
          <a:xfrm>
            <a:off x="1524000" y="3602038"/>
            <a:ext cx="9144000" cy="2676842"/>
          </a:xfrm>
        </p:spPr>
        <p:txBody>
          <a:bodyPr>
            <a:normAutofit/>
          </a:bodyPr>
          <a:lstStyle/>
          <a:p>
            <a:pPr algn="l"/>
            <a:endParaRPr lang="nl-NL" dirty="0">
              <a:solidFill>
                <a:schemeClr val="bg1"/>
              </a:solidFill>
            </a:endParaRPr>
          </a:p>
        </p:txBody>
      </p:sp>
      <p:pic>
        <p:nvPicPr>
          <p:cNvPr id="12" name="Afbeelding 11">
            <a:extLst>
              <a:ext uri="{FF2B5EF4-FFF2-40B4-BE49-F238E27FC236}">
                <a16:creationId xmlns:a16="http://schemas.microsoft.com/office/drawing/2014/main" id="{1DDEE95C-F49F-44F2-8D9D-626654754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563" y="413574"/>
            <a:ext cx="3266057" cy="1969433"/>
          </a:xfrm>
          <a:prstGeom prst="rect">
            <a:avLst/>
          </a:prstGeom>
        </p:spPr>
      </p:pic>
    </p:spTree>
    <p:extLst>
      <p:ext uri="{BB962C8B-B14F-4D97-AF65-F5344CB8AC3E}">
        <p14:creationId xmlns:p14="http://schemas.microsoft.com/office/powerpoint/2010/main" val="378046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F9E62ECC-32F9-46C6-ABD1-1904C85BDA4C}"/>
              </a:ext>
            </a:extLst>
          </p:cNvPr>
          <p:cNvSpPr/>
          <p:nvPr/>
        </p:nvSpPr>
        <p:spPr>
          <a:xfrm>
            <a:off x="0" y="1122363"/>
            <a:ext cx="10942320" cy="6629717"/>
          </a:xfrm>
          <a:prstGeom prst="round1Rect">
            <a:avLst/>
          </a:prstGeom>
          <a:solidFill>
            <a:srgbClr val="66C1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C19DDC-3FAD-42D1-AA31-66D9310963A4}"/>
              </a:ext>
            </a:extLst>
          </p:cNvPr>
          <p:cNvSpPr>
            <a:spLocks noGrp="1"/>
          </p:cNvSpPr>
          <p:nvPr>
            <p:ph type="ctrTitle"/>
          </p:nvPr>
        </p:nvSpPr>
        <p:spPr>
          <a:xfrm>
            <a:off x="1544320" y="1122363"/>
            <a:ext cx="9123680" cy="1856507"/>
          </a:xfrm>
        </p:spPr>
        <p:txBody>
          <a:bodyPr/>
          <a:lstStyle/>
          <a:p>
            <a:pPr algn="l"/>
            <a:r>
              <a:rPr lang="nl-NL" dirty="0"/>
              <a:t>Onze opdracht</a:t>
            </a:r>
          </a:p>
        </p:txBody>
      </p:sp>
      <p:pic>
        <p:nvPicPr>
          <p:cNvPr id="9" name="Afbeelding 8">
            <a:extLst>
              <a:ext uri="{FF2B5EF4-FFF2-40B4-BE49-F238E27FC236}">
                <a16:creationId xmlns:a16="http://schemas.microsoft.com/office/drawing/2014/main" id="{8237FDA3-D838-42AB-AA4F-FBEA7E9B9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74032">
            <a:off x="40391" y="3071833"/>
            <a:ext cx="3859970" cy="2573313"/>
          </a:xfrm>
          <a:prstGeom prst="rect">
            <a:avLst/>
          </a:prstGeom>
          <a:effectLst>
            <a:softEdge rad="635000"/>
          </a:effectLst>
        </p:spPr>
      </p:pic>
      <p:pic>
        <p:nvPicPr>
          <p:cNvPr id="11" name="Afbeelding 10">
            <a:extLst>
              <a:ext uri="{FF2B5EF4-FFF2-40B4-BE49-F238E27FC236}">
                <a16:creationId xmlns:a16="http://schemas.microsoft.com/office/drawing/2014/main" id="{CBBFE1C5-E8D4-4B49-9C04-BECA30F8A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510" y="3984336"/>
            <a:ext cx="4310496" cy="2873664"/>
          </a:xfrm>
          <a:prstGeom prst="rect">
            <a:avLst/>
          </a:prstGeom>
          <a:effectLst>
            <a:softEdge rad="635000"/>
          </a:effectLst>
        </p:spPr>
      </p:pic>
      <p:pic>
        <p:nvPicPr>
          <p:cNvPr id="5" name="Afbeelding 4">
            <a:extLst>
              <a:ext uri="{FF2B5EF4-FFF2-40B4-BE49-F238E27FC236}">
                <a16:creationId xmlns:a16="http://schemas.microsoft.com/office/drawing/2014/main" id="{AEAC1051-AE60-462C-AC8D-C3CC6BC4B06D}"/>
              </a:ext>
            </a:extLst>
          </p:cNvPr>
          <p:cNvPicPr>
            <a:picLocks noChangeAspect="1"/>
          </p:cNvPicPr>
          <p:nvPr/>
        </p:nvPicPr>
        <p:blipFill rotWithShape="1">
          <a:blip r:embed="rId4">
            <a:extLst>
              <a:ext uri="{28A0092B-C50C-407E-A947-70E740481C1C}">
                <a14:useLocalDpi xmlns:a14="http://schemas.microsoft.com/office/drawing/2010/main" val="0"/>
              </a:ext>
            </a:extLst>
          </a:blip>
          <a:srcRect r="18551"/>
          <a:stretch/>
        </p:blipFill>
        <p:spPr>
          <a:xfrm rot="335283">
            <a:off x="7116837" y="1551199"/>
            <a:ext cx="3663088" cy="2628156"/>
          </a:xfrm>
          <a:prstGeom prst="rect">
            <a:avLst/>
          </a:prstGeom>
          <a:effectLst>
            <a:softEdge rad="508000"/>
          </a:effectLst>
        </p:spPr>
      </p:pic>
    </p:spTree>
    <p:extLst>
      <p:ext uri="{BB962C8B-B14F-4D97-AF65-F5344CB8AC3E}">
        <p14:creationId xmlns:p14="http://schemas.microsoft.com/office/powerpoint/2010/main" val="442456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F9E62ECC-32F9-46C6-ABD1-1904C85BDA4C}"/>
              </a:ext>
            </a:extLst>
          </p:cNvPr>
          <p:cNvSpPr/>
          <p:nvPr/>
        </p:nvSpPr>
        <p:spPr>
          <a:xfrm>
            <a:off x="0" y="1122362"/>
            <a:ext cx="10942320" cy="6629717"/>
          </a:xfrm>
          <a:prstGeom prst="round1Rect">
            <a:avLst/>
          </a:prstGeom>
          <a:solidFill>
            <a:srgbClr val="66C1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C19DDC-3FAD-42D1-AA31-66D9310963A4}"/>
              </a:ext>
            </a:extLst>
          </p:cNvPr>
          <p:cNvSpPr>
            <a:spLocks noGrp="1"/>
          </p:cNvSpPr>
          <p:nvPr>
            <p:ph type="ctrTitle"/>
          </p:nvPr>
        </p:nvSpPr>
        <p:spPr/>
        <p:txBody>
          <a:bodyPr/>
          <a:lstStyle/>
          <a:p>
            <a:pPr algn="l"/>
            <a:br>
              <a:rPr lang="nl-NL" dirty="0"/>
            </a:br>
            <a:endParaRPr lang="nl-NL" dirty="0">
              <a:solidFill>
                <a:schemeClr val="bg1"/>
              </a:solidFill>
            </a:endParaRPr>
          </a:p>
        </p:txBody>
      </p:sp>
      <p:sp>
        <p:nvSpPr>
          <p:cNvPr id="3" name="Ondertitel 2">
            <a:extLst>
              <a:ext uri="{FF2B5EF4-FFF2-40B4-BE49-F238E27FC236}">
                <a16:creationId xmlns:a16="http://schemas.microsoft.com/office/drawing/2014/main" id="{9FDCA8B3-6CDD-46E9-A396-4ED50BF5E029}"/>
              </a:ext>
            </a:extLst>
          </p:cNvPr>
          <p:cNvSpPr>
            <a:spLocks noGrp="1"/>
          </p:cNvSpPr>
          <p:nvPr>
            <p:ph type="subTitle" idx="1"/>
          </p:nvPr>
        </p:nvSpPr>
        <p:spPr>
          <a:xfrm>
            <a:off x="1249680" y="2926080"/>
            <a:ext cx="9418320" cy="3383280"/>
          </a:xfrm>
        </p:spPr>
        <p:txBody>
          <a:bodyPr>
            <a:normAutofit/>
          </a:bodyPr>
          <a:lstStyle/>
          <a:p>
            <a:pPr marL="457200" indent="-457200" algn="l">
              <a:buAutoNum type="arabicPeriod"/>
            </a:pPr>
            <a:r>
              <a:rPr lang="nl-NL" dirty="0"/>
              <a:t>Inwoners van Leiden</a:t>
            </a:r>
          </a:p>
          <a:p>
            <a:pPr marL="457200" indent="-457200" algn="l">
              <a:buAutoNum type="arabicPeriod"/>
            </a:pPr>
            <a:r>
              <a:rPr lang="nl-NL" dirty="0"/>
              <a:t>13 jaar en ouder </a:t>
            </a:r>
          </a:p>
          <a:p>
            <a:pPr marL="457200" indent="-457200" algn="l">
              <a:buAutoNum type="arabicPeriod"/>
            </a:pPr>
            <a:r>
              <a:rPr lang="nl-NL" dirty="0"/>
              <a:t>Psychosociale klachten </a:t>
            </a:r>
          </a:p>
          <a:p>
            <a:pPr marL="457200" indent="-457200" algn="l">
              <a:buAutoNum type="arabicPeriod"/>
            </a:pPr>
            <a:r>
              <a:rPr lang="nl-NL" dirty="0"/>
              <a:t>Verwezen door eerstelijnszorg </a:t>
            </a:r>
          </a:p>
          <a:p>
            <a:pPr marL="457200" indent="-457200" algn="l">
              <a:buAutoNum type="arabicPeriod"/>
            </a:pPr>
            <a:r>
              <a:rPr lang="nl-NL" dirty="0"/>
              <a:t>Lessen door professionele Leidse kunstvakdocenten</a:t>
            </a:r>
          </a:p>
          <a:p>
            <a:pPr algn="just"/>
            <a:endParaRPr lang="nl-NL" dirty="0"/>
          </a:p>
        </p:txBody>
      </p:sp>
      <p:pic>
        <p:nvPicPr>
          <p:cNvPr id="12" name="Afbeelding 11">
            <a:extLst>
              <a:ext uri="{FF2B5EF4-FFF2-40B4-BE49-F238E27FC236}">
                <a16:creationId xmlns:a16="http://schemas.microsoft.com/office/drawing/2014/main" id="{1DDEE95C-F49F-44F2-8D9D-626654754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563" y="413574"/>
            <a:ext cx="3266057" cy="1969433"/>
          </a:xfrm>
          <a:prstGeom prst="rect">
            <a:avLst/>
          </a:prstGeom>
        </p:spPr>
      </p:pic>
      <p:pic>
        <p:nvPicPr>
          <p:cNvPr id="15" name="Graphic 14" descr="Palet">
            <a:extLst>
              <a:ext uri="{FF2B5EF4-FFF2-40B4-BE49-F238E27FC236}">
                <a16:creationId xmlns:a16="http://schemas.microsoft.com/office/drawing/2014/main" id="{DF41A7F7-ADBD-4C55-B1D8-E3EA81AE97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6003" y="2011679"/>
            <a:ext cx="914400" cy="914400"/>
          </a:xfrm>
          <a:prstGeom prst="rect">
            <a:avLst/>
          </a:prstGeom>
        </p:spPr>
      </p:pic>
      <p:pic>
        <p:nvPicPr>
          <p:cNvPr id="17" name="Graphic 16" descr="Muzieknoot">
            <a:extLst>
              <a:ext uri="{FF2B5EF4-FFF2-40B4-BE49-F238E27FC236}">
                <a16:creationId xmlns:a16="http://schemas.microsoft.com/office/drawing/2014/main" id="{7F81FD3F-A737-4D29-AA71-53377A6DC6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6953" y="2740184"/>
            <a:ext cx="914400" cy="914400"/>
          </a:xfrm>
          <a:prstGeom prst="rect">
            <a:avLst/>
          </a:prstGeom>
        </p:spPr>
      </p:pic>
      <p:pic>
        <p:nvPicPr>
          <p:cNvPr id="19" name="Graphic 18" descr="Toneel">
            <a:extLst>
              <a:ext uri="{FF2B5EF4-FFF2-40B4-BE49-F238E27FC236}">
                <a16:creationId xmlns:a16="http://schemas.microsoft.com/office/drawing/2014/main" id="{29D11E2E-08A3-4E8D-8D28-5240026012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75433" y="2884805"/>
            <a:ext cx="914400" cy="914400"/>
          </a:xfrm>
          <a:prstGeom prst="rect">
            <a:avLst/>
          </a:prstGeom>
        </p:spPr>
      </p:pic>
    </p:spTree>
    <p:extLst>
      <p:ext uri="{BB962C8B-B14F-4D97-AF65-F5344CB8AC3E}">
        <p14:creationId xmlns:p14="http://schemas.microsoft.com/office/powerpoint/2010/main" val="262129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F9E62ECC-32F9-46C6-ABD1-1904C85BDA4C}"/>
              </a:ext>
            </a:extLst>
          </p:cNvPr>
          <p:cNvSpPr/>
          <p:nvPr/>
        </p:nvSpPr>
        <p:spPr>
          <a:xfrm>
            <a:off x="0" y="1122362"/>
            <a:ext cx="10942320" cy="6629717"/>
          </a:xfrm>
          <a:prstGeom prst="round1Rect">
            <a:avLst/>
          </a:prstGeom>
          <a:solidFill>
            <a:srgbClr val="66C1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C19DDC-3FAD-42D1-AA31-66D9310963A4}"/>
              </a:ext>
            </a:extLst>
          </p:cNvPr>
          <p:cNvSpPr>
            <a:spLocks noGrp="1"/>
          </p:cNvSpPr>
          <p:nvPr>
            <p:ph type="ctrTitle"/>
          </p:nvPr>
        </p:nvSpPr>
        <p:spPr/>
        <p:txBody>
          <a:bodyPr/>
          <a:lstStyle/>
          <a:p>
            <a:pPr algn="l"/>
            <a:br>
              <a:rPr lang="nl-NL" dirty="0"/>
            </a:br>
            <a:endParaRPr lang="nl-NL" dirty="0">
              <a:solidFill>
                <a:schemeClr val="bg1"/>
              </a:solidFill>
            </a:endParaRPr>
          </a:p>
        </p:txBody>
      </p:sp>
      <p:sp>
        <p:nvSpPr>
          <p:cNvPr id="3" name="Ondertitel 2">
            <a:extLst>
              <a:ext uri="{FF2B5EF4-FFF2-40B4-BE49-F238E27FC236}">
                <a16:creationId xmlns:a16="http://schemas.microsoft.com/office/drawing/2014/main" id="{9FDCA8B3-6CDD-46E9-A396-4ED50BF5E029}"/>
              </a:ext>
            </a:extLst>
          </p:cNvPr>
          <p:cNvSpPr>
            <a:spLocks noGrp="1"/>
          </p:cNvSpPr>
          <p:nvPr>
            <p:ph type="subTitle" idx="1"/>
          </p:nvPr>
        </p:nvSpPr>
        <p:spPr>
          <a:xfrm>
            <a:off x="1249680" y="2926080"/>
            <a:ext cx="9418320" cy="3383280"/>
          </a:xfrm>
        </p:spPr>
        <p:txBody>
          <a:bodyPr>
            <a:normAutofit/>
          </a:bodyPr>
          <a:lstStyle/>
          <a:p>
            <a:pPr marL="457200" indent="-457200" algn="l">
              <a:buAutoNum type="arabicPeriod"/>
            </a:pPr>
            <a:r>
              <a:rPr lang="nl-NL" dirty="0"/>
              <a:t>Concreet aanbod</a:t>
            </a:r>
          </a:p>
          <a:p>
            <a:pPr marL="457200" indent="-457200" algn="l">
              <a:buAutoNum type="arabicPeriod"/>
            </a:pPr>
            <a:r>
              <a:rPr lang="nl-NL" dirty="0"/>
              <a:t>Vorm een projectteam</a:t>
            </a:r>
          </a:p>
          <a:p>
            <a:pPr marL="457200" indent="-457200" algn="l">
              <a:buAutoNum type="arabicPeriod"/>
            </a:pPr>
            <a:r>
              <a:rPr lang="nl-NL" dirty="0"/>
              <a:t>Aanschrijven eerstelijnszorg</a:t>
            </a:r>
          </a:p>
          <a:p>
            <a:pPr marL="457200" indent="-457200" algn="l">
              <a:buAutoNum type="arabicPeriod"/>
            </a:pPr>
            <a:r>
              <a:rPr lang="nl-NL" dirty="0"/>
              <a:t>Alleen zorgverleners met enthousiasme en ideeën </a:t>
            </a:r>
          </a:p>
          <a:p>
            <a:pPr algn="just"/>
            <a:endParaRPr lang="nl-NL" dirty="0"/>
          </a:p>
        </p:txBody>
      </p:sp>
      <p:pic>
        <p:nvPicPr>
          <p:cNvPr id="12" name="Afbeelding 11">
            <a:extLst>
              <a:ext uri="{FF2B5EF4-FFF2-40B4-BE49-F238E27FC236}">
                <a16:creationId xmlns:a16="http://schemas.microsoft.com/office/drawing/2014/main" id="{1DDEE95C-F49F-44F2-8D9D-626654754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563" y="413574"/>
            <a:ext cx="3266057" cy="1969433"/>
          </a:xfrm>
          <a:prstGeom prst="rect">
            <a:avLst/>
          </a:prstGeom>
        </p:spPr>
      </p:pic>
    </p:spTree>
    <p:extLst>
      <p:ext uri="{BB962C8B-B14F-4D97-AF65-F5344CB8AC3E}">
        <p14:creationId xmlns:p14="http://schemas.microsoft.com/office/powerpoint/2010/main" val="317217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F9E62ECC-32F9-46C6-ABD1-1904C85BDA4C}"/>
              </a:ext>
            </a:extLst>
          </p:cNvPr>
          <p:cNvSpPr/>
          <p:nvPr/>
        </p:nvSpPr>
        <p:spPr>
          <a:xfrm>
            <a:off x="0" y="1160135"/>
            <a:ext cx="10942320" cy="6629717"/>
          </a:xfrm>
          <a:prstGeom prst="round1Rect">
            <a:avLst/>
          </a:prstGeom>
          <a:solidFill>
            <a:srgbClr val="66C1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C19DDC-3FAD-42D1-AA31-66D9310963A4}"/>
              </a:ext>
            </a:extLst>
          </p:cNvPr>
          <p:cNvSpPr>
            <a:spLocks noGrp="1"/>
          </p:cNvSpPr>
          <p:nvPr>
            <p:ph type="ctrTitle"/>
          </p:nvPr>
        </p:nvSpPr>
        <p:spPr>
          <a:xfrm>
            <a:off x="1249680" y="1122363"/>
            <a:ext cx="9418320" cy="1776393"/>
          </a:xfrm>
        </p:spPr>
        <p:txBody>
          <a:bodyPr/>
          <a:lstStyle/>
          <a:p>
            <a:pPr algn="l"/>
            <a:r>
              <a:rPr lang="nl-NL" dirty="0"/>
              <a:t>Financiering</a:t>
            </a:r>
          </a:p>
        </p:txBody>
      </p:sp>
      <p:sp>
        <p:nvSpPr>
          <p:cNvPr id="3" name="Ondertitel 2">
            <a:extLst>
              <a:ext uri="{FF2B5EF4-FFF2-40B4-BE49-F238E27FC236}">
                <a16:creationId xmlns:a16="http://schemas.microsoft.com/office/drawing/2014/main" id="{9FDCA8B3-6CDD-46E9-A396-4ED50BF5E029}"/>
              </a:ext>
            </a:extLst>
          </p:cNvPr>
          <p:cNvSpPr>
            <a:spLocks noGrp="1"/>
          </p:cNvSpPr>
          <p:nvPr>
            <p:ph type="subTitle" idx="1"/>
          </p:nvPr>
        </p:nvSpPr>
        <p:spPr>
          <a:xfrm>
            <a:off x="1330960" y="3064199"/>
            <a:ext cx="4757019" cy="2941121"/>
          </a:xfrm>
        </p:spPr>
        <p:txBody>
          <a:bodyPr>
            <a:normAutofit/>
          </a:bodyPr>
          <a:lstStyle/>
          <a:p>
            <a:pPr marL="342900" indent="-342900" algn="l">
              <a:buFont typeface="Arial" panose="020B0604020202020204" pitchFamily="34" charset="0"/>
              <a:buChar char="•"/>
            </a:pPr>
            <a:r>
              <a:rPr lang="nl-NL" dirty="0"/>
              <a:t>Fonds voor Cultuurparticipatie, Samen </a:t>
            </a:r>
            <a:r>
              <a:rPr lang="nl-NL" dirty="0" err="1"/>
              <a:t>Cultuurmaken</a:t>
            </a:r>
            <a:r>
              <a:rPr lang="nl-NL" dirty="0"/>
              <a:t> Spoor 1</a:t>
            </a:r>
          </a:p>
          <a:p>
            <a:pPr marL="342900" indent="-342900" algn="l">
              <a:buFont typeface="Arial" panose="020B0604020202020204" pitchFamily="34" charset="0"/>
              <a:buChar char="•"/>
            </a:pPr>
            <a:r>
              <a:rPr lang="nl-NL" dirty="0"/>
              <a:t>Stichting Carolusgulden</a:t>
            </a:r>
          </a:p>
          <a:p>
            <a:pPr marL="342900" indent="-342900" algn="l">
              <a:buFont typeface="Arial" panose="020B0604020202020204" pitchFamily="34" charset="0"/>
              <a:buChar char="•"/>
            </a:pPr>
            <a:r>
              <a:rPr lang="nl-NL" dirty="0"/>
              <a:t>Fundatie Van den Santheuvel </a:t>
            </a:r>
            <a:r>
              <a:rPr lang="nl-NL" dirty="0" err="1"/>
              <a:t>Sobbe</a:t>
            </a:r>
            <a:endParaRPr lang="nl-NL" dirty="0"/>
          </a:p>
          <a:p>
            <a:pPr marL="342900" indent="-342900" algn="l">
              <a:buFont typeface="Arial" panose="020B0604020202020204" pitchFamily="34" charset="0"/>
              <a:buChar char="•"/>
            </a:pPr>
            <a:r>
              <a:rPr lang="nl-NL" dirty="0"/>
              <a:t>Gemeente Leiden</a:t>
            </a:r>
          </a:p>
          <a:p>
            <a:pPr marL="342900" indent="-342900" algn="l">
              <a:buFont typeface="Arial" panose="020B0604020202020204" pitchFamily="34" charset="0"/>
              <a:buChar char="•"/>
            </a:pPr>
            <a:r>
              <a:rPr lang="nl-NL" dirty="0" err="1"/>
              <a:t>BplusC</a:t>
            </a:r>
            <a:endParaRPr lang="nl-NL" dirty="0"/>
          </a:p>
          <a:p>
            <a:pPr algn="l"/>
            <a:endParaRPr lang="nl-NL" dirty="0"/>
          </a:p>
          <a:p>
            <a:endParaRPr lang="nl-NL" dirty="0"/>
          </a:p>
        </p:txBody>
      </p:sp>
      <p:pic>
        <p:nvPicPr>
          <p:cNvPr id="12" name="Afbeelding 11">
            <a:extLst>
              <a:ext uri="{FF2B5EF4-FFF2-40B4-BE49-F238E27FC236}">
                <a16:creationId xmlns:a16="http://schemas.microsoft.com/office/drawing/2014/main" id="{1DDEE95C-F49F-44F2-8D9D-626654754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563" y="413574"/>
            <a:ext cx="3266057" cy="1969433"/>
          </a:xfrm>
          <a:prstGeom prst="rect">
            <a:avLst/>
          </a:prstGeom>
        </p:spPr>
      </p:pic>
      <p:pic>
        <p:nvPicPr>
          <p:cNvPr id="5" name="Afbeelding 4">
            <a:extLst>
              <a:ext uri="{FF2B5EF4-FFF2-40B4-BE49-F238E27FC236}">
                <a16:creationId xmlns:a16="http://schemas.microsoft.com/office/drawing/2014/main" id="{ADE7DF29-21C6-4E0D-B003-BCF899608E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454" y="2898756"/>
            <a:ext cx="4608453" cy="2360004"/>
          </a:xfrm>
          <a:prstGeom prst="rect">
            <a:avLst/>
          </a:prstGeom>
          <a:effectLst>
            <a:softEdge rad="635000"/>
          </a:effectLst>
        </p:spPr>
      </p:pic>
    </p:spTree>
    <p:extLst>
      <p:ext uri="{BB962C8B-B14F-4D97-AF65-F5344CB8AC3E}">
        <p14:creationId xmlns:p14="http://schemas.microsoft.com/office/powerpoint/2010/main" val="348316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F9E62ECC-32F9-46C6-ABD1-1904C85BDA4C}"/>
              </a:ext>
            </a:extLst>
          </p:cNvPr>
          <p:cNvSpPr/>
          <p:nvPr/>
        </p:nvSpPr>
        <p:spPr>
          <a:xfrm>
            <a:off x="0" y="1122362"/>
            <a:ext cx="10942320" cy="6629717"/>
          </a:xfrm>
          <a:prstGeom prst="round1Rect">
            <a:avLst/>
          </a:prstGeom>
          <a:solidFill>
            <a:srgbClr val="66C1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C19DDC-3FAD-42D1-AA31-66D9310963A4}"/>
              </a:ext>
            </a:extLst>
          </p:cNvPr>
          <p:cNvSpPr>
            <a:spLocks noGrp="1"/>
          </p:cNvSpPr>
          <p:nvPr>
            <p:ph type="ctrTitle"/>
          </p:nvPr>
        </p:nvSpPr>
        <p:spPr>
          <a:xfrm>
            <a:off x="1524000" y="1122363"/>
            <a:ext cx="9144000" cy="2047557"/>
          </a:xfrm>
        </p:spPr>
        <p:txBody>
          <a:bodyPr/>
          <a:lstStyle/>
          <a:p>
            <a:pPr algn="l"/>
            <a:r>
              <a:rPr lang="nl-NL" dirty="0"/>
              <a:t>Cijfers</a:t>
            </a:r>
          </a:p>
        </p:txBody>
      </p:sp>
      <p:sp>
        <p:nvSpPr>
          <p:cNvPr id="3" name="Ondertitel 2">
            <a:extLst>
              <a:ext uri="{FF2B5EF4-FFF2-40B4-BE49-F238E27FC236}">
                <a16:creationId xmlns:a16="http://schemas.microsoft.com/office/drawing/2014/main" id="{9FDCA8B3-6CDD-46E9-A396-4ED50BF5E029}"/>
              </a:ext>
            </a:extLst>
          </p:cNvPr>
          <p:cNvSpPr>
            <a:spLocks noGrp="1"/>
          </p:cNvSpPr>
          <p:nvPr>
            <p:ph type="subTitle" idx="1"/>
          </p:nvPr>
        </p:nvSpPr>
        <p:spPr>
          <a:xfrm>
            <a:off x="1524000" y="3169920"/>
            <a:ext cx="4754880" cy="3190240"/>
          </a:xfrm>
        </p:spPr>
        <p:txBody>
          <a:bodyPr>
            <a:normAutofit/>
          </a:bodyPr>
          <a:lstStyle/>
          <a:p>
            <a:pPr marL="342900" indent="-342900" algn="l">
              <a:buFont typeface="Arial" panose="020B0604020202020204" pitchFamily="34" charset="0"/>
              <a:buChar char="•"/>
            </a:pPr>
            <a:r>
              <a:rPr lang="nl-NL"/>
              <a:t>35 </a:t>
            </a:r>
            <a:r>
              <a:rPr lang="nl-NL" dirty="0"/>
              <a:t>deelnemers:</a:t>
            </a:r>
            <a:br>
              <a:rPr lang="nl-NL" dirty="0"/>
            </a:br>
            <a:r>
              <a:rPr lang="nl-NL" dirty="0"/>
              <a:t>10  van 60 jaar en ouder</a:t>
            </a:r>
            <a:br>
              <a:rPr lang="nl-NL"/>
            </a:br>
            <a:r>
              <a:rPr lang="nl-NL"/>
              <a:t>25 </a:t>
            </a:r>
            <a:r>
              <a:rPr lang="nl-NL" dirty="0"/>
              <a:t>jonger van 13 – 60 jaar</a:t>
            </a:r>
          </a:p>
          <a:p>
            <a:pPr marL="342900" indent="-342900" algn="l">
              <a:buFont typeface="Arial" panose="020B0604020202020204" pitchFamily="34" charset="0"/>
              <a:buChar char="•"/>
            </a:pPr>
            <a:r>
              <a:rPr lang="nl-NL" dirty="0"/>
              <a:t>Individuele trajecten van 6 lessen</a:t>
            </a:r>
            <a:br>
              <a:rPr lang="nl-NL" dirty="0"/>
            </a:br>
            <a:r>
              <a:rPr lang="nl-NL" dirty="0"/>
              <a:t>Start groepslessen</a:t>
            </a:r>
          </a:p>
          <a:p>
            <a:pPr marL="342900" indent="-342900" algn="l">
              <a:buFont typeface="Arial" panose="020B0604020202020204" pitchFamily="34" charset="0"/>
              <a:buChar char="•"/>
            </a:pPr>
            <a:r>
              <a:rPr lang="nl-NL" dirty="0"/>
              <a:t>21 praktijken</a:t>
            </a:r>
          </a:p>
        </p:txBody>
      </p:sp>
      <p:pic>
        <p:nvPicPr>
          <p:cNvPr id="12" name="Afbeelding 11">
            <a:extLst>
              <a:ext uri="{FF2B5EF4-FFF2-40B4-BE49-F238E27FC236}">
                <a16:creationId xmlns:a16="http://schemas.microsoft.com/office/drawing/2014/main" id="{1DDEE95C-F49F-44F2-8D9D-626654754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563" y="413574"/>
            <a:ext cx="3266057" cy="1969433"/>
          </a:xfrm>
          <a:prstGeom prst="rect">
            <a:avLst/>
          </a:prstGeom>
        </p:spPr>
      </p:pic>
      <p:pic>
        <p:nvPicPr>
          <p:cNvPr id="13" name="Graphic 12" descr="Opwaartse trend">
            <a:extLst>
              <a:ext uri="{FF2B5EF4-FFF2-40B4-BE49-F238E27FC236}">
                <a16:creationId xmlns:a16="http://schemas.microsoft.com/office/drawing/2014/main" id="{3D34ED29-20AE-4F19-A285-7DB8C925B8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4896" y="2852556"/>
            <a:ext cx="2608443" cy="2608443"/>
          </a:xfrm>
          <a:prstGeom prst="rect">
            <a:avLst/>
          </a:prstGeom>
        </p:spPr>
      </p:pic>
    </p:spTree>
    <p:extLst>
      <p:ext uri="{BB962C8B-B14F-4D97-AF65-F5344CB8AC3E}">
        <p14:creationId xmlns:p14="http://schemas.microsoft.com/office/powerpoint/2010/main" val="271547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F9E62ECC-32F9-46C6-ABD1-1904C85BDA4C}"/>
              </a:ext>
            </a:extLst>
          </p:cNvPr>
          <p:cNvSpPr/>
          <p:nvPr/>
        </p:nvSpPr>
        <p:spPr>
          <a:xfrm>
            <a:off x="0" y="1160135"/>
            <a:ext cx="10942320" cy="6629717"/>
          </a:xfrm>
          <a:prstGeom prst="round1Rect">
            <a:avLst/>
          </a:prstGeom>
          <a:solidFill>
            <a:srgbClr val="66C1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C19DDC-3FAD-42D1-AA31-66D9310963A4}"/>
              </a:ext>
            </a:extLst>
          </p:cNvPr>
          <p:cNvSpPr>
            <a:spLocks noGrp="1"/>
          </p:cNvSpPr>
          <p:nvPr>
            <p:ph type="ctrTitle"/>
          </p:nvPr>
        </p:nvSpPr>
        <p:spPr>
          <a:xfrm>
            <a:off x="1524000" y="1122363"/>
            <a:ext cx="9144000" cy="1786444"/>
          </a:xfrm>
        </p:spPr>
        <p:txBody>
          <a:bodyPr/>
          <a:lstStyle/>
          <a:p>
            <a:pPr algn="l"/>
            <a:r>
              <a:rPr lang="nl-NL" dirty="0"/>
              <a:t>Kwantitatieve kennis</a:t>
            </a:r>
          </a:p>
        </p:txBody>
      </p:sp>
      <p:sp>
        <p:nvSpPr>
          <p:cNvPr id="3" name="Ondertitel 2">
            <a:extLst>
              <a:ext uri="{FF2B5EF4-FFF2-40B4-BE49-F238E27FC236}">
                <a16:creationId xmlns:a16="http://schemas.microsoft.com/office/drawing/2014/main" id="{9FDCA8B3-6CDD-46E9-A396-4ED50BF5E029}"/>
              </a:ext>
            </a:extLst>
          </p:cNvPr>
          <p:cNvSpPr>
            <a:spLocks noGrp="1"/>
          </p:cNvSpPr>
          <p:nvPr>
            <p:ph type="subTitle" idx="1"/>
          </p:nvPr>
        </p:nvSpPr>
        <p:spPr>
          <a:xfrm>
            <a:off x="1605280" y="2950082"/>
            <a:ext cx="9062720" cy="797242"/>
          </a:xfrm>
        </p:spPr>
        <p:txBody>
          <a:bodyPr>
            <a:normAutofit/>
          </a:bodyPr>
          <a:lstStyle/>
          <a:p>
            <a:pPr algn="l"/>
            <a:r>
              <a:rPr lang="nl-NL" dirty="0"/>
              <a:t>Leeftijd, wijk, klacht/ reden, verwijzer, gekozen docent, gekozen discipline</a:t>
            </a:r>
          </a:p>
        </p:txBody>
      </p:sp>
      <p:pic>
        <p:nvPicPr>
          <p:cNvPr id="12" name="Afbeelding 11">
            <a:extLst>
              <a:ext uri="{FF2B5EF4-FFF2-40B4-BE49-F238E27FC236}">
                <a16:creationId xmlns:a16="http://schemas.microsoft.com/office/drawing/2014/main" id="{1DDEE95C-F49F-44F2-8D9D-626654754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563" y="413574"/>
            <a:ext cx="3266057" cy="1969433"/>
          </a:xfrm>
          <a:prstGeom prst="rect">
            <a:avLst/>
          </a:prstGeom>
        </p:spPr>
      </p:pic>
      <p:sp>
        <p:nvSpPr>
          <p:cNvPr id="5" name="Rechthoek 4">
            <a:extLst>
              <a:ext uri="{FF2B5EF4-FFF2-40B4-BE49-F238E27FC236}">
                <a16:creationId xmlns:a16="http://schemas.microsoft.com/office/drawing/2014/main" id="{F2EA359E-E7F0-4091-9F95-39F8A0D20F79}"/>
              </a:ext>
            </a:extLst>
          </p:cNvPr>
          <p:cNvSpPr/>
          <p:nvPr/>
        </p:nvSpPr>
        <p:spPr>
          <a:xfrm>
            <a:off x="1524000" y="4169181"/>
            <a:ext cx="8615680" cy="1015663"/>
          </a:xfrm>
          <a:prstGeom prst="rect">
            <a:avLst/>
          </a:prstGeom>
          <a:noFill/>
        </p:spPr>
        <p:txBody>
          <a:bodyPr wrap="square" lIns="91440" tIns="45720" rIns="91440" bIns="45720">
            <a:spAutoFit/>
          </a:bodyPr>
          <a:lstStyle/>
          <a:p>
            <a:r>
              <a:rPr lang="nl-NL" sz="6000" b="0" cap="none" spc="0" dirty="0">
                <a:ln w="0"/>
                <a:solidFill>
                  <a:schemeClr val="bg1"/>
                </a:solidFill>
                <a:effectLst>
                  <a:outerShdw blurRad="38100" dist="19050" dir="2700000" algn="tl" rotWithShape="0">
                    <a:schemeClr val="dk1">
                      <a:alpha val="40000"/>
                    </a:schemeClr>
                  </a:outerShdw>
                </a:effectLst>
                <a:latin typeface="+mj-lt"/>
              </a:rPr>
              <a:t>Kwalitatieve kennis</a:t>
            </a:r>
          </a:p>
        </p:txBody>
      </p:sp>
      <p:sp>
        <p:nvSpPr>
          <p:cNvPr id="7" name="Tekstvak 6">
            <a:extLst>
              <a:ext uri="{FF2B5EF4-FFF2-40B4-BE49-F238E27FC236}">
                <a16:creationId xmlns:a16="http://schemas.microsoft.com/office/drawing/2014/main" id="{45E8451E-6B94-4119-842C-4954CAE601A6}"/>
              </a:ext>
            </a:extLst>
          </p:cNvPr>
          <p:cNvSpPr txBox="1"/>
          <p:nvPr/>
        </p:nvSpPr>
        <p:spPr>
          <a:xfrm>
            <a:off x="1524000" y="5156893"/>
            <a:ext cx="8178800" cy="461665"/>
          </a:xfrm>
          <a:prstGeom prst="rect">
            <a:avLst/>
          </a:prstGeom>
          <a:noFill/>
        </p:spPr>
        <p:txBody>
          <a:bodyPr wrap="square" rtlCol="0">
            <a:spAutoFit/>
          </a:bodyPr>
          <a:lstStyle/>
          <a:p>
            <a:r>
              <a:rPr lang="nl-NL" sz="2400" dirty="0">
                <a:solidFill>
                  <a:schemeClr val="bg1"/>
                </a:solidFill>
              </a:rPr>
              <a:t>Interviews, (tussen)evaluaties, observaties en logboeken</a:t>
            </a:r>
          </a:p>
        </p:txBody>
      </p:sp>
    </p:spTree>
    <p:extLst>
      <p:ext uri="{BB962C8B-B14F-4D97-AF65-F5344CB8AC3E}">
        <p14:creationId xmlns:p14="http://schemas.microsoft.com/office/powerpoint/2010/main" val="24219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F9E62ECC-32F9-46C6-ABD1-1904C85BDA4C}"/>
              </a:ext>
            </a:extLst>
          </p:cNvPr>
          <p:cNvSpPr/>
          <p:nvPr/>
        </p:nvSpPr>
        <p:spPr>
          <a:xfrm>
            <a:off x="0" y="1122362"/>
            <a:ext cx="10942320" cy="6629717"/>
          </a:xfrm>
          <a:prstGeom prst="round1Rect">
            <a:avLst/>
          </a:prstGeom>
          <a:solidFill>
            <a:srgbClr val="66C1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C19DDC-3FAD-42D1-AA31-66D9310963A4}"/>
              </a:ext>
            </a:extLst>
          </p:cNvPr>
          <p:cNvSpPr>
            <a:spLocks noGrp="1"/>
          </p:cNvSpPr>
          <p:nvPr>
            <p:ph type="ctrTitle"/>
          </p:nvPr>
        </p:nvSpPr>
        <p:spPr/>
        <p:txBody>
          <a:bodyPr/>
          <a:lstStyle/>
          <a:p>
            <a:pPr algn="l"/>
            <a:r>
              <a:rPr lang="nl-NL" dirty="0"/>
              <a:t>Reacties</a:t>
            </a:r>
          </a:p>
        </p:txBody>
      </p:sp>
      <p:sp>
        <p:nvSpPr>
          <p:cNvPr id="3" name="Ondertitel 2">
            <a:extLst>
              <a:ext uri="{FF2B5EF4-FFF2-40B4-BE49-F238E27FC236}">
                <a16:creationId xmlns:a16="http://schemas.microsoft.com/office/drawing/2014/main" id="{9FDCA8B3-6CDD-46E9-A396-4ED50BF5E029}"/>
              </a:ext>
            </a:extLst>
          </p:cNvPr>
          <p:cNvSpPr>
            <a:spLocks noGrp="1"/>
          </p:cNvSpPr>
          <p:nvPr>
            <p:ph type="subTitle" idx="1"/>
          </p:nvPr>
        </p:nvSpPr>
        <p:spPr>
          <a:xfrm>
            <a:off x="1524000" y="3602038"/>
            <a:ext cx="9144000" cy="2676842"/>
          </a:xfrm>
        </p:spPr>
        <p:txBody>
          <a:bodyPr>
            <a:normAutofit lnSpcReduction="10000"/>
          </a:bodyPr>
          <a:lstStyle/>
          <a:p>
            <a:pPr algn="l"/>
            <a:r>
              <a:rPr lang="nl-NL" dirty="0"/>
              <a:t>'Ik vind het concept zó goed. Het werkt als een trein, deelnemers: daar gebeurt echt iets mee. Positief, inzichten, afleiding, tot rust komen, nieuwe uitdagingen / iets nieuws leren / de vrijheid om open gesprek aan te gaan zonder voorbehoud! / en tijdens het werken wordt ook veel duidelijk over hoe je om gaat 	met wat er voor je ligt. Dat vertaalt zich in bv meer focussen, niet aan teveel denken, meer vertrouwen omdat blijkt dat je ‘het’ ( wat je aan het doen bent) aan kan passen, en ik kan zo nog wel even doorgaan.'</a:t>
            </a:r>
          </a:p>
          <a:p>
            <a:pPr algn="l"/>
            <a:endParaRPr lang="nl-NL" dirty="0">
              <a:solidFill>
                <a:schemeClr val="bg1"/>
              </a:solidFill>
            </a:endParaRPr>
          </a:p>
        </p:txBody>
      </p:sp>
      <p:pic>
        <p:nvPicPr>
          <p:cNvPr id="12" name="Afbeelding 11">
            <a:extLst>
              <a:ext uri="{FF2B5EF4-FFF2-40B4-BE49-F238E27FC236}">
                <a16:creationId xmlns:a16="http://schemas.microsoft.com/office/drawing/2014/main" id="{1DDEE95C-F49F-44F2-8D9D-626654754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563" y="413574"/>
            <a:ext cx="3266057" cy="1969433"/>
          </a:xfrm>
          <a:prstGeom prst="rect">
            <a:avLst/>
          </a:prstGeom>
        </p:spPr>
      </p:pic>
      <p:pic>
        <p:nvPicPr>
          <p:cNvPr id="5" name="Graphic 4" descr="Hart">
            <a:extLst>
              <a:ext uri="{FF2B5EF4-FFF2-40B4-BE49-F238E27FC236}">
                <a16:creationId xmlns:a16="http://schemas.microsoft.com/office/drawing/2014/main" id="{489BD55B-9565-47B8-AA53-61B2E10CF5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600" y="2641600"/>
            <a:ext cx="787400" cy="787400"/>
          </a:xfrm>
          <a:prstGeom prst="rect">
            <a:avLst/>
          </a:prstGeom>
        </p:spPr>
      </p:pic>
    </p:spTree>
    <p:extLst>
      <p:ext uri="{BB962C8B-B14F-4D97-AF65-F5344CB8AC3E}">
        <p14:creationId xmlns:p14="http://schemas.microsoft.com/office/powerpoint/2010/main" val="38253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met één afgeronde hoek 5">
            <a:extLst>
              <a:ext uri="{FF2B5EF4-FFF2-40B4-BE49-F238E27FC236}">
                <a16:creationId xmlns:a16="http://schemas.microsoft.com/office/drawing/2014/main" id="{F9E62ECC-32F9-46C6-ABD1-1904C85BDA4C}"/>
              </a:ext>
            </a:extLst>
          </p:cNvPr>
          <p:cNvSpPr/>
          <p:nvPr/>
        </p:nvSpPr>
        <p:spPr>
          <a:xfrm>
            <a:off x="12526" y="1134888"/>
            <a:ext cx="10942320" cy="6629717"/>
          </a:xfrm>
          <a:prstGeom prst="round1Rect">
            <a:avLst/>
          </a:prstGeom>
          <a:solidFill>
            <a:srgbClr val="66C1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C19DDC-3FAD-42D1-AA31-66D9310963A4}"/>
              </a:ext>
            </a:extLst>
          </p:cNvPr>
          <p:cNvSpPr>
            <a:spLocks noGrp="1"/>
          </p:cNvSpPr>
          <p:nvPr>
            <p:ph type="ctrTitle"/>
          </p:nvPr>
        </p:nvSpPr>
        <p:spPr/>
        <p:txBody>
          <a:bodyPr/>
          <a:lstStyle/>
          <a:p>
            <a:pPr algn="l"/>
            <a:r>
              <a:rPr lang="nl-NL" dirty="0"/>
              <a:t>Tips</a:t>
            </a:r>
          </a:p>
        </p:txBody>
      </p:sp>
      <p:sp>
        <p:nvSpPr>
          <p:cNvPr id="3" name="Ondertitel 2">
            <a:extLst>
              <a:ext uri="{FF2B5EF4-FFF2-40B4-BE49-F238E27FC236}">
                <a16:creationId xmlns:a16="http://schemas.microsoft.com/office/drawing/2014/main" id="{9FDCA8B3-6CDD-46E9-A396-4ED50BF5E029}"/>
              </a:ext>
            </a:extLst>
          </p:cNvPr>
          <p:cNvSpPr>
            <a:spLocks noGrp="1"/>
          </p:cNvSpPr>
          <p:nvPr>
            <p:ph type="subTitle" idx="1"/>
          </p:nvPr>
        </p:nvSpPr>
        <p:spPr>
          <a:xfrm>
            <a:off x="1524000" y="3602038"/>
            <a:ext cx="9144000" cy="2676842"/>
          </a:xfrm>
        </p:spPr>
        <p:txBody>
          <a:bodyPr>
            <a:normAutofit/>
          </a:bodyPr>
          <a:lstStyle/>
          <a:p>
            <a:pPr marL="342900" indent="-342900" algn="l">
              <a:buFont typeface="Arial" panose="020B0604020202020204" pitchFamily="34" charset="0"/>
              <a:buChar char="•"/>
            </a:pPr>
            <a:r>
              <a:rPr lang="nl-NL" dirty="0"/>
              <a:t>Werk met professionele kunstvakdocenten</a:t>
            </a:r>
          </a:p>
          <a:p>
            <a:pPr marL="342900" indent="-342900" algn="l">
              <a:buFont typeface="Arial" panose="020B0604020202020204" pitchFamily="34" charset="0"/>
              <a:buChar char="•"/>
            </a:pPr>
            <a:r>
              <a:rPr lang="nl-NL" dirty="0"/>
              <a:t>Maak het aanbod concreet</a:t>
            </a:r>
          </a:p>
          <a:p>
            <a:pPr marL="342900" indent="-342900" algn="l">
              <a:buFont typeface="Arial" panose="020B0604020202020204" pitchFamily="34" charset="0"/>
              <a:buChar char="•"/>
            </a:pPr>
            <a:r>
              <a:rPr lang="nl-NL" dirty="0"/>
              <a:t>Vorm een projectteam. </a:t>
            </a:r>
          </a:p>
          <a:p>
            <a:pPr marL="342900" indent="-342900" algn="l">
              <a:buFont typeface="Arial" panose="020B0604020202020204" pitchFamily="34" charset="0"/>
              <a:buChar char="•"/>
            </a:pPr>
            <a:r>
              <a:rPr lang="nl-NL" dirty="0">
                <a:highlight>
                  <a:srgbClr val="66C1BF"/>
                </a:highlight>
              </a:rPr>
              <a:t>Ga niet overtuigen</a:t>
            </a:r>
          </a:p>
          <a:p>
            <a:pPr marL="342900" indent="-342900" algn="l">
              <a:buFont typeface="Arial" panose="020B0604020202020204" pitchFamily="34" charset="0"/>
              <a:buChar char="•"/>
            </a:pPr>
            <a:r>
              <a:rPr lang="nl-NL" dirty="0"/>
              <a:t>Maak gebruik van kennis die er al is (contact andere steden met Kunst op Recept - Handreiking Kunst op Recept (LKCA - De Kom)</a:t>
            </a:r>
          </a:p>
          <a:p>
            <a:pPr algn="l"/>
            <a:endParaRPr lang="nl-NL" dirty="0">
              <a:solidFill>
                <a:schemeClr val="bg1"/>
              </a:solidFill>
            </a:endParaRPr>
          </a:p>
        </p:txBody>
      </p:sp>
      <p:pic>
        <p:nvPicPr>
          <p:cNvPr id="12" name="Afbeelding 11">
            <a:extLst>
              <a:ext uri="{FF2B5EF4-FFF2-40B4-BE49-F238E27FC236}">
                <a16:creationId xmlns:a16="http://schemas.microsoft.com/office/drawing/2014/main" id="{1DDEE95C-F49F-44F2-8D9D-626654754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563" y="413574"/>
            <a:ext cx="3266057" cy="1969433"/>
          </a:xfrm>
          <a:prstGeom prst="rect">
            <a:avLst/>
          </a:prstGeom>
        </p:spPr>
      </p:pic>
      <p:pic>
        <p:nvPicPr>
          <p:cNvPr id="5" name="Graphic 4" descr="Gloeilamp">
            <a:extLst>
              <a:ext uri="{FF2B5EF4-FFF2-40B4-BE49-F238E27FC236}">
                <a16:creationId xmlns:a16="http://schemas.microsoft.com/office/drawing/2014/main" id="{CB64BA8E-0399-4A14-AF3E-AC8D05BB6A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9120" y="1752919"/>
            <a:ext cx="751840" cy="751840"/>
          </a:xfrm>
          <a:prstGeom prst="rect">
            <a:avLst/>
          </a:prstGeom>
        </p:spPr>
      </p:pic>
    </p:spTree>
    <p:extLst>
      <p:ext uri="{BB962C8B-B14F-4D97-AF65-F5344CB8AC3E}">
        <p14:creationId xmlns:p14="http://schemas.microsoft.com/office/powerpoint/2010/main" val="355026374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4143E51D1F474586CFA60E6C87611A" ma:contentTypeVersion="13" ma:contentTypeDescription="Een nieuw document maken." ma:contentTypeScope="" ma:versionID="a94c2d7c839790d2f1fea152b04afe30">
  <xsd:schema xmlns:xsd="http://www.w3.org/2001/XMLSchema" xmlns:xs="http://www.w3.org/2001/XMLSchema" xmlns:p="http://schemas.microsoft.com/office/2006/metadata/properties" xmlns:ns2="5e8c879b-4cd6-4720-9328-55c11bc59ccc" xmlns:ns3="16ee8a8f-7249-439e-83ec-a62c8e3591d4" targetNamespace="http://schemas.microsoft.com/office/2006/metadata/properties" ma:root="true" ma:fieldsID="0c3f79aeb7aea4d81bb66803dd231a21" ns2:_="" ns3:_="">
    <xsd:import namespace="5e8c879b-4cd6-4720-9328-55c11bc59ccc"/>
    <xsd:import namespace="16ee8a8f-7249-439e-83ec-a62c8e359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c879b-4cd6-4720-9328-55c11bc59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ee8a8f-7249-439e-83ec-a62c8e3591d4"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3486F9-0243-4F00-82A3-C1AF52365EB2}">
  <ds:schemaRefs>
    <ds:schemaRef ds:uri="5e8c879b-4cd6-4720-9328-55c11bc59cc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6ee8a8f-7249-439e-83ec-a62c8e3591d4"/>
    <ds:schemaRef ds:uri="http://www.w3.org/XML/1998/namespace"/>
    <ds:schemaRef ds:uri="http://purl.org/dc/dcmitype/"/>
  </ds:schemaRefs>
</ds:datastoreItem>
</file>

<file path=customXml/itemProps2.xml><?xml version="1.0" encoding="utf-8"?>
<ds:datastoreItem xmlns:ds="http://schemas.openxmlformats.org/officeDocument/2006/customXml" ds:itemID="{85A1B44E-3D1D-4362-92FE-30F922C113DE}">
  <ds:schemaRefs>
    <ds:schemaRef ds:uri="http://schemas.microsoft.com/sharepoint/v3/contenttype/forms"/>
  </ds:schemaRefs>
</ds:datastoreItem>
</file>

<file path=customXml/itemProps3.xml><?xml version="1.0" encoding="utf-8"?>
<ds:datastoreItem xmlns:ds="http://schemas.openxmlformats.org/officeDocument/2006/customXml" ds:itemID="{DB645767-DF7D-46CC-97B6-40C5D98A3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8c879b-4cd6-4720-9328-55c11bc59ccc"/>
    <ds:schemaRef ds:uri="16ee8a8f-7249-439e-83ec-a62c8e359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301</TotalTime>
  <Words>272</Words>
  <Application>Microsoft Office PowerPoint</Application>
  <PresentationFormat>Breedbeeld</PresentationFormat>
  <Paragraphs>36</Paragraphs>
  <Slides>10</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PowerPoint-presentatie</vt:lpstr>
      <vt:lpstr>Onze opdracht</vt:lpstr>
      <vt:lpstr> </vt:lpstr>
      <vt:lpstr> </vt:lpstr>
      <vt:lpstr>Financiering</vt:lpstr>
      <vt:lpstr>Cijfers</vt:lpstr>
      <vt:lpstr>Kwantitatieve kennis</vt:lpstr>
      <vt:lpstr>Reacties</vt:lpstr>
      <vt:lpstr>Tips</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Maja van der Plas</dc:creator>
  <cp:lastModifiedBy>Angela van Dijk</cp:lastModifiedBy>
  <cp:revision>19</cp:revision>
  <dcterms:created xsi:type="dcterms:W3CDTF">2021-09-30T13:01:35Z</dcterms:created>
  <dcterms:modified xsi:type="dcterms:W3CDTF">2021-10-25T09:08:07Z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0x010100E84143E51D1F474586CFA60E6C87611A</vt:lpwstr>
  </property>
</Properties>
</file>