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62" r:id="rId5"/>
    <p:sldId id="281" r:id="rId6"/>
    <p:sldId id="275" r:id="rId7"/>
    <p:sldId id="285" r:id="rId8"/>
    <p:sldId id="286" r:id="rId9"/>
    <p:sldId id="288" r:id="rId1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56"/>
    <p:restoredTop sz="94674"/>
  </p:normalViewPr>
  <p:slideViewPr>
    <p:cSldViewPr snapToGrid="0" snapToObjects="1">
      <p:cViewPr varScale="1">
        <p:scale>
          <a:sx n="99" d="100"/>
          <a:sy n="99" d="100"/>
        </p:scale>
        <p:origin x="32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8738F7-A458-5B4A-B413-CE7B776D53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BD762B8-13A4-7F4C-B859-FB496DD9DA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E0D0EE0-BC5E-3343-B5DB-5D01EDE9F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78FA-6FF3-5548-8E39-99FC6BD215E8}" type="datetimeFigureOut">
              <a:rPr lang="nl-NL" smtClean="0"/>
              <a:t>25-10-2021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5D25242-AAD6-3A43-B1D2-A31C34771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2810223-0E4E-F346-945D-4606D5ACE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A671-FC87-054C-B418-B4EAF222F95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8069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C23627-5866-F04A-A258-86B16C028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BC9847-7394-C847-BCCD-21D746EC1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247F0D6-3287-2943-A155-8DF8E7EBF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78FA-6FF3-5548-8E39-99FC6BD215E8}" type="datetimeFigureOut">
              <a:rPr lang="nl-NL" smtClean="0"/>
              <a:t>25-10-2021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95DF15-D45F-8348-AE1C-BE17298A2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00FAF18-DB65-004D-A8B3-2D93891E0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A671-FC87-054C-B418-B4EAF222F95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437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DE0A44-E98F-3F41-9C8A-FC330D4A8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DC5E069-F1EE-B644-AC77-E5E568B6DA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62BFE90-4214-AC4B-9D2C-1D9C93D1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78FA-6FF3-5548-8E39-99FC6BD215E8}" type="datetimeFigureOut">
              <a:rPr lang="nl-NL" smtClean="0"/>
              <a:t>25-10-2021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930C9D7-A061-DF40-B93A-A87958A09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2C07121-89CE-3F45-AFFB-B16CE342F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A671-FC87-054C-B418-B4EAF222F95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028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286ED6-4C1C-E84D-9BB9-BEE3BF11E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4F72B6-A898-4F46-8FA3-BA72EFF438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3C40CEB-6190-BD46-8650-EDE17D354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872C2EF-CC84-A24A-B4C7-9788DABB1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78FA-6FF3-5548-8E39-99FC6BD215E8}" type="datetimeFigureOut">
              <a:rPr lang="nl-NL" smtClean="0"/>
              <a:t>25-10-2021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CA75770-76CB-2E49-8225-FE2A554DB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45B6350-6100-A841-92CF-FAAB43CDC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A671-FC87-054C-B418-B4EAF222F95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0516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4BD46A-8BDF-C540-B17E-F879D658E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81B6FB0-763E-6944-900C-AF6F995BB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90081E7-385D-5946-B88E-95919D4602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A9453B8-5143-2140-AA14-CF56C27ABC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99EDAEC-699F-874A-A6F6-C3DB5B31D0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FDD730F-5802-964F-858B-E20F3BC91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78FA-6FF3-5548-8E39-99FC6BD215E8}" type="datetimeFigureOut">
              <a:rPr lang="nl-NL" smtClean="0"/>
              <a:t>25-10-2021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8F2AE43-53D8-6B4C-AD0D-7235357B5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35C28C3-C998-5D47-9A43-F678CDFAA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A671-FC87-054C-B418-B4EAF222F95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7738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DFD921-BE80-9F4E-8A01-24068C585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E0ED864-A266-6242-8117-3DECA85E1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78FA-6FF3-5548-8E39-99FC6BD215E8}" type="datetimeFigureOut">
              <a:rPr lang="nl-NL" smtClean="0"/>
              <a:t>25-10-2021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D19B778-1F17-804B-9EC7-71B47A2BF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A57444C-DCC6-6D44-BFF0-E3CE066CE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A671-FC87-054C-B418-B4EAF222F95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016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B7B9765-EF3C-5547-B880-280A01771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78FA-6FF3-5548-8E39-99FC6BD215E8}" type="datetimeFigureOut">
              <a:rPr lang="nl-NL" smtClean="0"/>
              <a:t>25-10-2021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1E04D7F-85F8-5440-8890-0155DFDC9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40FFA2B-827D-764C-AF8A-044AA3660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A671-FC87-054C-B418-B4EAF222F95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5333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699841-CC2A-1542-8FA7-3C7B9C6C7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2EF67D2-C93F-474B-9AEF-A8C703596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6FA72C7-D227-424B-888F-DB0BBA48D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DEF116E-2287-A744-8426-337AB4804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78FA-6FF3-5548-8E39-99FC6BD215E8}" type="datetimeFigureOut">
              <a:rPr lang="nl-NL" smtClean="0"/>
              <a:t>25-10-2021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A935345-88CC-DC49-A89F-A199C1A1B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CA822D9-1042-B14C-87E6-73CF86AD2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A671-FC87-054C-B418-B4EAF222F95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8377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352212-1C87-1C47-BCF5-7A44D2F67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2A4A108-3808-1045-B5BD-97702E3FF3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3D872AE-9B4E-8E42-920D-5346E66AD4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0C8751F-D4D1-934D-8415-3FB09D1A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78FA-6FF3-5548-8E39-99FC6BD215E8}" type="datetimeFigureOut">
              <a:rPr lang="nl-NL" smtClean="0"/>
              <a:t>25-10-2021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93C643-633D-0E42-ABB0-47F59CB90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461FC03-1E05-1445-8DF3-99FF3EF6C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A671-FC87-054C-B418-B4EAF222F95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9608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E1B4C9-99FD-034D-9F81-C7BD73AC4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65EC32A-89A5-0345-AFB8-BCD96EC648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753C094-81B7-9042-B60A-607C82523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78FA-6FF3-5548-8E39-99FC6BD215E8}" type="datetimeFigureOut">
              <a:rPr lang="nl-NL" smtClean="0"/>
              <a:t>25-10-2021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0CE1449-A03D-E84C-A20C-C8D1356E3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061E581-6C2B-1D45-962F-33672406E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A671-FC87-054C-B418-B4EAF222F95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3844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A5F665E-691B-9D4B-A0E5-334A9CCC96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A35D262-F840-6E4D-9AD5-E9202F0E96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A476159-A082-CE45-BBFD-6CD927975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78FA-6FF3-5548-8E39-99FC6BD215E8}" type="datetimeFigureOut">
              <a:rPr lang="nl-NL" smtClean="0"/>
              <a:t>25-10-2021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53F1A67-D08E-DA4C-B895-7C7D33A9F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499E43A-B5A7-6A45-888D-94AA016C3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A671-FC87-054C-B418-B4EAF222F95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8707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D468B2D-6293-F640-989A-B870F1CB3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A8D945D-56E0-5346-9E8A-128ABC65B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F9F2417-3240-1142-97AF-73CF942181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778FA-6FF3-5548-8E39-99FC6BD215E8}" type="datetimeFigureOut">
              <a:rPr lang="nl-NL" smtClean="0"/>
              <a:t>25-10-2021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E3E174C-074C-CD4B-8038-FB86C99785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6333F36-3EDE-834E-9659-E7AC0F5A07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9A671-FC87-054C-B418-B4EAF222F95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3467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D157BD-F264-4DB1-922E-38EBB2D42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nl-NL" sz="3400" b="1" dirty="0"/>
              <a:t>Stichting </a:t>
            </a:r>
            <a:r>
              <a:rPr lang="nl-NL" sz="3400" b="1" dirty="0" err="1"/>
              <a:t>BlauwLicht</a:t>
            </a:r>
            <a:endParaRPr lang="nl-NL" sz="3400" b="1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5220314-C558-47FA-954C-AA645B09C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6791" y="2275475"/>
            <a:ext cx="6282169" cy="32157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000" dirty="0"/>
          </a:p>
          <a:p>
            <a:r>
              <a:rPr lang="nl-NL" sz="2000" dirty="0"/>
              <a:t>Kunstprojecten in het sociale domein</a:t>
            </a:r>
          </a:p>
          <a:p>
            <a:r>
              <a:rPr lang="nl-NL" sz="2000" dirty="0"/>
              <a:t>Dicht bij de deelnemers, wijkgericht</a:t>
            </a:r>
          </a:p>
          <a:p>
            <a:r>
              <a:rPr lang="nl-NL" sz="2000" dirty="0"/>
              <a:t>Vooral fotoprojecten</a:t>
            </a:r>
          </a:p>
          <a:p>
            <a:r>
              <a:rPr lang="nl-NL" sz="2000" dirty="0"/>
              <a:t>Uitgenodigd door Overvecht Gezond; op zoek naar een innovatieve benadering binnen gezondheidszorg</a:t>
            </a:r>
            <a:br>
              <a:rPr lang="nl-NL" sz="2000" dirty="0"/>
            </a:br>
            <a:endParaRPr lang="nl-NL" sz="2000" dirty="0"/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28E02D2F-655E-B740-B682-01355D761F92}"/>
              </a:ext>
            </a:extLst>
          </p:cNvPr>
          <p:cNvCxnSpPr>
            <a:cxnSpLocks/>
          </p:cNvCxnSpPr>
          <p:nvPr/>
        </p:nvCxnSpPr>
        <p:spPr>
          <a:xfrm>
            <a:off x="960100" y="2275475"/>
            <a:ext cx="102774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C4FC6D0E-F35C-9A40-BBFA-BD4D60E1A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60100" y="2652078"/>
            <a:ext cx="4006402" cy="295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lauwLicht">
            <a:extLst>
              <a:ext uri="{FF2B5EF4-FFF2-40B4-BE49-F238E27FC236}">
                <a16:creationId xmlns:a16="http://schemas.microsoft.com/office/drawing/2014/main" id="{88721161-F5DF-A14E-AB6F-DDF94ED52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62052" y="5831148"/>
            <a:ext cx="2086482" cy="61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5FE1A036-9D75-614F-BE6F-A2B7346B6980}"/>
              </a:ext>
            </a:extLst>
          </p:cNvPr>
          <p:cNvSpPr/>
          <p:nvPr/>
        </p:nvSpPr>
        <p:spPr>
          <a:xfrm>
            <a:off x="9416151" y="6444447"/>
            <a:ext cx="2062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 err="1">
                <a:solidFill>
                  <a:schemeClr val="bg2">
                    <a:lumMod val="50000"/>
                  </a:schemeClr>
                </a:solidFill>
              </a:rPr>
              <a:t>www.blauwlicht.org</a:t>
            </a:r>
            <a:endParaRPr lang="nl-NL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880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D157BD-F264-4DB1-922E-38EBB2D42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nl-NL" sz="3600" b="1" dirty="0"/>
              <a:t>Cursus In Beeld </a:t>
            </a:r>
            <a:endParaRPr lang="nl-NL" sz="2000" b="1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F27F3EB6-FDBC-D441-828D-5A9544726AF8}"/>
              </a:ext>
            </a:extLst>
          </p:cNvPr>
          <p:cNvSpPr/>
          <p:nvPr/>
        </p:nvSpPr>
        <p:spPr>
          <a:xfrm>
            <a:off x="5452534" y="1787315"/>
            <a:ext cx="6096000" cy="4462760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nl-NL" sz="2200" dirty="0"/>
            </a:br>
            <a:endParaRPr lang="nl-NL" sz="2200" dirty="0"/>
          </a:p>
          <a:p>
            <a:r>
              <a:rPr lang="nl-NL" sz="2000" dirty="0"/>
              <a:t>12 bijeenkomsten </a:t>
            </a:r>
          </a:p>
          <a:p>
            <a:r>
              <a:rPr lang="nl-NL" sz="2000" dirty="0"/>
              <a:t>Voor wijkbewoners met gezondheidsklachten </a:t>
            </a:r>
            <a:br>
              <a:rPr lang="nl-NL" sz="2000" dirty="0"/>
            </a:br>
            <a:endParaRPr lang="nl-N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/>
              <a:t>Fotografie is laagdrempelig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/>
              <a:t>Je bent maker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/>
              <a:t>Stimuleert om naar buiten te gaan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/>
              <a:t>Nieuwe mensen ontmoeten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/>
              <a:t>Iedereen kan meedoen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/>
              <a:t>Uitgebreid cursusboek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/>
              <a:t>Werving via POH’GGZ en sociaal werk/hulpverleners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/>
              <a:t>Vooraf een intakegesprek door trainer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dirty="0"/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3B6E2EA9-6EE4-7A46-9D1F-B8162351B35B}"/>
              </a:ext>
            </a:extLst>
          </p:cNvPr>
          <p:cNvCxnSpPr>
            <a:cxnSpLocks/>
          </p:cNvCxnSpPr>
          <p:nvPr/>
        </p:nvCxnSpPr>
        <p:spPr>
          <a:xfrm>
            <a:off x="1085850" y="2254455"/>
            <a:ext cx="102050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>
            <a:extLst>
              <a:ext uri="{FF2B5EF4-FFF2-40B4-BE49-F238E27FC236}">
                <a16:creationId xmlns:a16="http://schemas.microsoft.com/office/drawing/2014/main" id="{60C54458-A92D-944D-A3AD-7308261EC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85850" y="2468165"/>
            <a:ext cx="4298320" cy="291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94226645-7957-A548-856A-24CD90832937}"/>
              </a:ext>
            </a:extLst>
          </p:cNvPr>
          <p:cNvSpPr/>
          <p:nvPr/>
        </p:nvSpPr>
        <p:spPr>
          <a:xfrm>
            <a:off x="960100" y="5926909"/>
            <a:ext cx="479134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i="1" dirty="0"/>
              <a:t> ‘</a:t>
            </a:r>
            <a:r>
              <a:rPr lang="nl-NL" sz="1600" i="1" dirty="0"/>
              <a:t>Je zet je zintuigen open en je ontdekt schoonheid van</a:t>
            </a:r>
            <a:br>
              <a:rPr lang="nl-NL" sz="1600" dirty="0"/>
            </a:br>
            <a:r>
              <a:rPr lang="nl-NL" sz="1600" dirty="0"/>
              <a:t> </a:t>
            </a:r>
            <a:r>
              <a:rPr lang="nl-NL" sz="1600" i="1" dirty="0"/>
              <a:t>dichtbij’</a:t>
            </a:r>
            <a:endParaRPr lang="nl-NL" sz="1600" dirty="0"/>
          </a:p>
        </p:txBody>
      </p:sp>
      <p:pic>
        <p:nvPicPr>
          <p:cNvPr id="8" name="Picture 2" descr="BlauwLicht">
            <a:extLst>
              <a:ext uri="{FF2B5EF4-FFF2-40B4-BE49-F238E27FC236}">
                <a16:creationId xmlns:a16="http://schemas.microsoft.com/office/drawing/2014/main" id="{83293A38-770D-6947-9642-DADA3D0F6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62052" y="6050280"/>
            <a:ext cx="2086482" cy="61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578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D157BD-F264-4DB1-922E-38EBB2D42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97" y="1304769"/>
            <a:ext cx="10588434" cy="1062644"/>
          </a:xfrm>
        </p:spPr>
        <p:txBody>
          <a:bodyPr anchor="b">
            <a:normAutofit fontScale="90000"/>
          </a:bodyPr>
          <a:lstStyle/>
          <a:p>
            <a:br>
              <a:rPr lang="nl-NL" sz="3600" b="1" dirty="0"/>
            </a:br>
            <a:br>
              <a:rPr lang="nl-NL" sz="3600" b="1" dirty="0"/>
            </a:br>
            <a:br>
              <a:rPr lang="nl-NL" sz="3600" b="1" dirty="0"/>
            </a:br>
            <a:br>
              <a:rPr lang="nl-NL" sz="3600" b="1" dirty="0"/>
            </a:br>
            <a:br>
              <a:rPr lang="nl-NL" sz="3600" b="1" dirty="0"/>
            </a:br>
            <a:r>
              <a:rPr lang="nl-NL" sz="3600" b="1" dirty="0"/>
              <a:t>Deelnemers vertellen</a:t>
            </a:r>
            <a:br>
              <a:rPr lang="nl-NL" sz="3600" b="1" dirty="0"/>
            </a:br>
            <a:r>
              <a:rPr lang="nl-NL" sz="2700" b="1" dirty="0"/>
              <a:t> 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F27F3EB6-FDBC-D441-828D-5A9544726AF8}"/>
              </a:ext>
            </a:extLst>
          </p:cNvPr>
          <p:cNvSpPr/>
          <p:nvPr/>
        </p:nvSpPr>
        <p:spPr>
          <a:xfrm>
            <a:off x="4599018" y="225445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nl-NL" dirty="0"/>
            </a:br>
            <a:endParaRPr 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A83F1783-935D-8247-99BD-CE80A1FB6B7C}"/>
              </a:ext>
            </a:extLst>
          </p:cNvPr>
          <p:cNvSpPr txBox="1"/>
          <p:nvPr/>
        </p:nvSpPr>
        <p:spPr>
          <a:xfrm>
            <a:off x="6724997" y="4933255"/>
            <a:ext cx="43202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2200" dirty="0"/>
          </a:p>
          <a:p>
            <a:endParaRPr lang="nl-NL" sz="2200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B599915-A59D-8949-BD50-3C52A4B279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2577620"/>
            <a:ext cx="5331965" cy="3063522"/>
          </a:xfrm>
          <a:prstGeom prst="rect">
            <a:avLst/>
          </a:prstGeom>
        </p:spPr>
      </p:pic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36D38947-E5BE-8A41-B6DB-B20A5A8E46A1}"/>
              </a:ext>
            </a:extLst>
          </p:cNvPr>
          <p:cNvCxnSpPr>
            <a:cxnSpLocks/>
          </p:cNvCxnSpPr>
          <p:nvPr/>
        </p:nvCxnSpPr>
        <p:spPr>
          <a:xfrm>
            <a:off x="1085850" y="2254455"/>
            <a:ext cx="91827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BlauwLicht">
            <a:extLst>
              <a:ext uri="{FF2B5EF4-FFF2-40B4-BE49-F238E27FC236}">
                <a16:creationId xmlns:a16="http://schemas.microsoft.com/office/drawing/2014/main" id="{F9DFD061-EA97-1D4A-BC84-9862AF316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62052" y="5951869"/>
            <a:ext cx="2086482" cy="61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448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D157BD-F264-4DB1-922E-38EBB2D42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nl-NL" sz="3600" b="1" dirty="0"/>
              <a:t>Methodiek</a:t>
            </a:r>
            <a:endParaRPr lang="nl-NL" sz="2700" b="1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F27F3EB6-FDBC-D441-828D-5A9544726AF8}"/>
              </a:ext>
            </a:extLst>
          </p:cNvPr>
          <p:cNvSpPr/>
          <p:nvPr/>
        </p:nvSpPr>
        <p:spPr>
          <a:xfrm>
            <a:off x="4599018" y="2254455"/>
            <a:ext cx="6096000" cy="104644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nl-NL" sz="2200" dirty="0"/>
          </a:p>
          <a:p>
            <a:br>
              <a:rPr lang="nl-NL" sz="2000" dirty="0"/>
            </a:br>
            <a:endParaRPr lang="nl-NL" sz="2000" dirty="0"/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3B6E2EA9-6EE4-7A46-9D1F-B8162351B35B}"/>
              </a:ext>
            </a:extLst>
          </p:cNvPr>
          <p:cNvCxnSpPr>
            <a:cxnSpLocks/>
          </p:cNvCxnSpPr>
          <p:nvPr/>
        </p:nvCxnSpPr>
        <p:spPr>
          <a:xfrm>
            <a:off x="999883" y="2254455"/>
            <a:ext cx="91827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hthoek 2">
            <a:extLst>
              <a:ext uri="{FF2B5EF4-FFF2-40B4-BE49-F238E27FC236}">
                <a16:creationId xmlns:a16="http://schemas.microsoft.com/office/drawing/2014/main" id="{C750F2F7-2103-0446-8F9A-FA64FD644A96}"/>
              </a:ext>
            </a:extLst>
          </p:cNvPr>
          <p:cNvSpPr/>
          <p:nvPr/>
        </p:nvSpPr>
        <p:spPr>
          <a:xfrm>
            <a:off x="5041768" y="2468165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/>
              <a:t>Creatief proces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/>
              <a:t>Positieve gezondheid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/>
              <a:t>Zorgvuldigheid en veiligheid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/>
              <a:t>Wijkgericht met partners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dirty="0"/>
          </a:p>
          <a:p>
            <a:br>
              <a:rPr lang="nl-NL" sz="2000" dirty="0"/>
            </a:br>
            <a:endParaRPr lang="nl-NL" sz="2000" dirty="0"/>
          </a:p>
          <a:p>
            <a:r>
              <a:rPr lang="nl-NL" sz="2000" dirty="0"/>
              <a:t>‘</a:t>
            </a:r>
            <a:r>
              <a:rPr lang="nl-NL" sz="2000" i="1" dirty="0"/>
              <a:t>Ik krijg veel complimenten, daardoor heb ik meer zelfvertrouwen’.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865E84B-C5E2-5D49-905B-4E8D2B0B4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99883" y="2468166"/>
            <a:ext cx="2962517" cy="390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BlauwLicht">
            <a:extLst>
              <a:ext uri="{FF2B5EF4-FFF2-40B4-BE49-F238E27FC236}">
                <a16:creationId xmlns:a16="http://schemas.microsoft.com/office/drawing/2014/main" id="{A10A6078-DAC4-0344-99C3-CAD8C387A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62052" y="5951869"/>
            <a:ext cx="2086482" cy="61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373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D157BD-F264-4DB1-922E-38EBB2D42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nl-NL" sz="3600" b="1" dirty="0"/>
              <a:t>Samenwerking</a:t>
            </a:r>
            <a:endParaRPr lang="nl-NL" sz="2700" b="1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F27F3EB6-FDBC-D441-828D-5A9544726AF8}"/>
              </a:ext>
            </a:extLst>
          </p:cNvPr>
          <p:cNvSpPr/>
          <p:nvPr/>
        </p:nvSpPr>
        <p:spPr>
          <a:xfrm>
            <a:off x="4599018" y="2254455"/>
            <a:ext cx="6096000" cy="104644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nl-NL" sz="2200" dirty="0"/>
          </a:p>
          <a:p>
            <a:br>
              <a:rPr lang="nl-NL" sz="2000" dirty="0"/>
            </a:br>
            <a:endParaRPr lang="nl-NL" sz="2000" dirty="0"/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3B6E2EA9-6EE4-7A46-9D1F-B8162351B35B}"/>
              </a:ext>
            </a:extLst>
          </p:cNvPr>
          <p:cNvCxnSpPr>
            <a:cxnSpLocks/>
          </p:cNvCxnSpPr>
          <p:nvPr/>
        </p:nvCxnSpPr>
        <p:spPr>
          <a:xfrm>
            <a:off x="999883" y="2254455"/>
            <a:ext cx="91827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hthoek 2">
            <a:extLst>
              <a:ext uri="{FF2B5EF4-FFF2-40B4-BE49-F238E27FC236}">
                <a16:creationId xmlns:a16="http://schemas.microsoft.com/office/drawing/2014/main" id="{C750F2F7-2103-0446-8F9A-FA64FD644A96}"/>
              </a:ext>
            </a:extLst>
          </p:cNvPr>
          <p:cNvSpPr/>
          <p:nvPr/>
        </p:nvSpPr>
        <p:spPr>
          <a:xfrm>
            <a:off x="5108028" y="2777675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nl-NL" sz="2000" dirty="0"/>
          </a:p>
          <a:p>
            <a:br>
              <a:rPr lang="nl-NL" sz="2000" dirty="0"/>
            </a:br>
            <a:endParaRPr lang="nl-NL" sz="2000" i="1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865E84B-C5E2-5D49-905B-4E8D2B0B4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50748" y="2535530"/>
            <a:ext cx="3704745" cy="336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D3711A3B-A351-6F4A-BF50-D0FD35E2FBC3}"/>
              </a:ext>
            </a:extLst>
          </p:cNvPr>
          <p:cNvSpPr/>
          <p:nvPr/>
        </p:nvSpPr>
        <p:spPr>
          <a:xfrm>
            <a:off x="5255763" y="2546279"/>
            <a:ext cx="6096000" cy="335720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Kunst is meer dan een ‘leuke’ activiteit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Kwestie van lange adem en zichtbaarheid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Zorgprofessionals doen actief mee  bij de uitvoering, bijvoorbeeld als trainer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Gezamenlijk doel maar werken vanuit eigen expertise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Gemeente: financiert vanuit Sociale Prestatie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Verdieping en verbreding: subsidie FCP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nl-NL" dirty="0"/>
          </a:p>
        </p:txBody>
      </p:sp>
      <p:pic>
        <p:nvPicPr>
          <p:cNvPr id="9" name="Picture 2" descr="BlauwLicht">
            <a:extLst>
              <a:ext uri="{FF2B5EF4-FFF2-40B4-BE49-F238E27FC236}">
                <a16:creationId xmlns:a16="http://schemas.microsoft.com/office/drawing/2014/main" id="{5B77C6CD-76B2-934A-A6B8-43CF21C18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62052" y="5951869"/>
            <a:ext cx="2086482" cy="61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102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D157BD-F264-4DB1-922E-38EBB2D42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nl-NL" sz="3600" b="1" dirty="0"/>
              <a:t>Werving/bekendheid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F27F3EB6-FDBC-D441-828D-5A9544726AF8}"/>
              </a:ext>
            </a:extLst>
          </p:cNvPr>
          <p:cNvSpPr/>
          <p:nvPr/>
        </p:nvSpPr>
        <p:spPr>
          <a:xfrm>
            <a:off x="4588507" y="2343808"/>
            <a:ext cx="6836237" cy="603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br>
              <a:rPr lang="nl-NL" sz="900" dirty="0"/>
            </a:br>
            <a:endParaRPr lang="nl-NL" sz="2000" dirty="0"/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3B6E2EA9-6EE4-7A46-9D1F-B8162351B35B}"/>
              </a:ext>
            </a:extLst>
          </p:cNvPr>
          <p:cNvCxnSpPr>
            <a:cxnSpLocks/>
          </p:cNvCxnSpPr>
          <p:nvPr/>
        </p:nvCxnSpPr>
        <p:spPr>
          <a:xfrm>
            <a:off x="999883" y="2254455"/>
            <a:ext cx="102041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hthoek 2">
            <a:extLst>
              <a:ext uri="{FF2B5EF4-FFF2-40B4-BE49-F238E27FC236}">
                <a16:creationId xmlns:a16="http://schemas.microsoft.com/office/drawing/2014/main" id="{C750F2F7-2103-0446-8F9A-FA64FD644A96}"/>
              </a:ext>
            </a:extLst>
          </p:cNvPr>
          <p:cNvSpPr/>
          <p:nvPr/>
        </p:nvSpPr>
        <p:spPr>
          <a:xfrm>
            <a:off x="5164384" y="2651103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nl-NL" sz="2000" dirty="0"/>
          </a:p>
          <a:p>
            <a:br>
              <a:rPr lang="nl-NL" sz="2000" dirty="0"/>
            </a:br>
            <a:endParaRPr lang="nl-NL" sz="2000" i="1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865E84B-C5E2-5D49-905B-4E8D2B0B4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60100" y="2651103"/>
            <a:ext cx="3512015" cy="263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FD52A2CB-AA6D-794C-94B6-185E9E1CCBFE}"/>
              </a:ext>
            </a:extLst>
          </p:cNvPr>
          <p:cNvSpPr/>
          <p:nvPr/>
        </p:nvSpPr>
        <p:spPr>
          <a:xfrm>
            <a:off x="4588507" y="2589090"/>
            <a:ext cx="6615521" cy="3184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Wees vasthoudend, er is heel veel aanbod.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Sluit aan bij Welzijn op recept (sociaal makelaars).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Intake gesprek bij aanmelding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Betrek ex-cursisten bij de werving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Exposeer op vergaderlocaties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Laat je zien op netwerkbijeenkomsten, vergaderingen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Zorg voor kruisbestuivingen met andere activiteiten in de wijk.</a:t>
            </a:r>
            <a:br>
              <a:rPr lang="nl-NL" sz="800" dirty="0"/>
            </a:br>
            <a:endParaRPr lang="nl-NL" sz="800" dirty="0"/>
          </a:p>
        </p:txBody>
      </p:sp>
      <p:pic>
        <p:nvPicPr>
          <p:cNvPr id="9" name="Picture 2" descr="BlauwLicht">
            <a:extLst>
              <a:ext uri="{FF2B5EF4-FFF2-40B4-BE49-F238E27FC236}">
                <a16:creationId xmlns:a16="http://schemas.microsoft.com/office/drawing/2014/main" id="{21E5F0FB-E4C9-1C48-A343-3EF2CBC89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62052" y="5951869"/>
            <a:ext cx="2086482" cy="61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99577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4143E51D1F474586CFA60E6C87611A" ma:contentTypeVersion="13" ma:contentTypeDescription="Een nieuw document maken." ma:contentTypeScope="" ma:versionID="a94c2d7c839790d2f1fea152b04afe30">
  <xsd:schema xmlns:xsd="http://www.w3.org/2001/XMLSchema" xmlns:xs="http://www.w3.org/2001/XMLSchema" xmlns:p="http://schemas.microsoft.com/office/2006/metadata/properties" xmlns:ns2="5e8c879b-4cd6-4720-9328-55c11bc59ccc" xmlns:ns3="16ee8a8f-7249-439e-83ec-a62c8e3591d4" targetNamespace="http://schemas.microsoft.com/office/2006/metadata/properties" ma:root="true" ma:fieldsID="0c3f79aeb7aea4d81bb66803dd231a21" ns2:_="" ns3:_="">
    <xsd:import namespace="5e8c879b-4cd6-4720-9328-55c11bc59ccc"/>
    <xsd:import namespace="16ee8a8f-7249-439e-83ec-a62c8e3591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8c879b-4cd6-4720-9328-55c11bc59c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ee8a8f-7249-439e-83ec-a62c8e3591d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2596C06-2FF5-4960-922A-E9FBAE09F9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8c879b-4cd6-4720-9328-55c11bc59ccc"/>
    <ds:schemaRef ds:uri="16ee8a8f-7249-439e-83ec-a62c8e3591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FD077BE-F5D9-4B5F-AE3A-4504C653C3A8}">
  <ds:schemaRefs>
    <ds:schemaRef ds:uri="5e8c879b-4cd6-4720-9328-55c11bc59ccc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16ee8a8f-7249-439e-83ec-a62c8e3591d4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13D92D0-B32F-44C0-8187-FB59157A35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231</Words>
  <Application>Microsoft Office PowerPoint</Application>
  <PresentationFormat>Breedbeeld</PresentationFormat>
  <Paragraphs>55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Kantoorthema</vt:lpstr>
      <vt:lpstr>Stichting BlauwLicht</vt:lpstr>
      <vt:lpstr>Cursus In Beeld </vt:lpstr>
      <vt:lpstr>     Deelnemers vertellen  </vt:lpstr>
      <vt:lpstr>Methodiek</vt:lpstr>
      <vt:lpstr>Samenwerking</vt:lpstr>
      <vt:lpstr>Werving/bekendheid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Stichting BlauwLicht</dc:title>
  <dc:creator>Microsoft Office User</dc:creator>
  <cp:lastModifiedBy>Angela van Dijk</cp:lastModifiedBy>
  <cp:revision>15</cp:revision>
  <dcterms:created xsi:type="dcterms:W3CDTF">2021-10-05T08:17:18Z</dcterms:created>
  <dcterms:modified xsi:type="dcterms:W3CDTF">2021-10-25T09:07:16Z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0x010100E84143E51D1F474586CFA60E6C87611A</vt:lpwstr>
  </property>
</Properties>
</file>